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Default Extension="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Default Extension="jpg" ContentType="image/jpg"/>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x="12192000" cy="6858000"/>
  <p:notesSz cx="12192000" cy="68580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showMasterSp="0">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sp>
        <p:nvSpPr>
          <p:cNvPr id="17" name="bg object 17"/>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pic>
        <p:nvPicPr>
          <p:cNvPr id="18" name="bg object 18"/>
          <p:cNvPicPr/>
          <p:nvPr/>
        </p:nvPicPr>
        <p:blipFill>
          <a:blip r:embed="rId3" cstate="print"/>
          <a:stretch>
            <a:fillRect/>
          </a:stretch>
        </p:blipFill>
        <p:spPr>
          <a:xfrm>
            <a:off x="10056875" y="313943"/>
            <a:ext cx="1853183" cy="451103"/>
          </a:xfrm>
          <a:prstGeom prst="rect">
            <a:avLst/>
          </a:prstGeom>
        </p:spPr>
      </p:pic>
      <p:sp>
        <p:nvSpPr>
          <p:cNvPr id="19" name="bg object 19"/>
          <p:cNvSpPr/>
          <p:nvPr/>
        </p:nvSpPr>
        <p:spPr>
          <a:xfrm>
            <a:off x="0" y="25907"/>
            <a:ext cx="12192000" cy="1316990"/>
          </a:xfrm>
          <a:custGeom>
            <a:avLst/>
            <a:gdLst/>
            <a:ahLst/>
            <a:cxnLst/>
            <a:rect l="l" t="t" r="r" b="b"/>
            <a:pathLst>
              <a:path w="12192000" h="1316990">
                <a:moveTo>
                  <a:pt x="12192000" y="0"/>
                </a:moveTo>
                <a:lnTo>
                  <a:pt x="0" y="0"/>
                </a:lnTo>
                <a:lnTo>
                  <a:pt x="0" y="1316736"/>
                </a:lnTo>
                <a:lnTo>
                  <a:pt x="12192000" y="1316736"/>
                </a:lnTo>
                <a:lnTo>
                  <a:pt x="12192000" y="0"/>
                </a:lnTo>
                <a:close/>
              </a:path>
            </a:pathLst>
          </a:custGeom>
          <a:solidFill>
            <a:srgbClr val="1F517B"/>
          </a:solidFill>
        </p:spPr>
        <p:txBody>
          <a:bodyPr wrap="square" lIns="0" tIns="0" rIns="0" bIns="0" rtlCol="0"/>
          <a:lstStyle/>
          <a:p/>
        </p:txBody>
      </p:sp>
      <p:sp>
        <p:nvSpPr>
          <p:cNvPr id="20" name="bg object 20"/>
          <p:cNvSpPr/>
          <p:nvPr/>
        </p:nvSpPr>
        <p:spPr>
          <a:xfrm>
            <a:off x="0" y="25907"/>
            <a:ext cx="12192000" cy="1316990"/>
          </a:xfrm>
          <a:custGeom>
            <a:avLst/>
            <a:gdLst/>
            <a:ahLst/>
            <a:cxnLst/>
            <a:rect l="l" t="t" r="r" b="b"/>
            <a:pathLst>
              <a:path w="12192000" h="1316990">
                <a:moveTo>
                  <a:pt x="0" y="1316736"/>
                </a:moveTo>
                <a:lnTo>
                  <a:pt x="12192000" y="1316736"/>
                </a:lnTo>
                <a:lnTo>
                  <a:pt x="12192000" y="0"/>
                </a:lnTo>
                <a:lnTo>
                  <a:pt x="0" y="0"/>
                </a:lnTo>
                <a:lnTo>
                  <a:pt x="0" y="1316736"/>
                </a:lnTo>
                <a:close/>
              </a:path>
            </a:pathLst>
          </a:custGeom>
          <a:ln w="12192">
            <a:solidFill>
              <a:srgbClr val="133958"/>
            </a:solidFill>
          </a:ln>
        </p:spPr>
        <p:txBody>
          <a:bodyPr wrap="square" lIns="0" tIns="0" rIns="0" bIns="0" rtlCol="0"/>
          <a:lstStyle/>
          <a:p/>
        </p:txBody>
      </p:sp>
      <p:pic>
        <p:nvPicPr>
          <p:cNvPr id="21" name="bg object 21"/>
          <p:cNvPicPr/>
          <p:nvPr/>
        </p:nvPicPr>
        <p:blipFill>
          <a:blip r:embed="rId4" cstate="print"/>
          <a:stretch>
            <a:fillRect/>
          </a:stretch>
        </p:blipFill>
        <p:spPr>
          <a:xfrm>
            <a:off x="3721608" y="3150107"/>
            <a:ext cx="1245869" cy="1119377"/>
          </a:xfrm>
          <a:prstGeom prst="rect">
            <a:avLst/>
          </a:prstGeom>
        </p:spPr>
      </p:pic>
      <p:pic>
        <p:nvPicPr>
          <p:cNvPr id="22" name="bg object 22"/>
          <p:cNvPicPr/>
          <p:nvPr/>
        </p:nvPicPr>
        <p:blipFill>
          <a:blip r:embed="rId5" cstate="print"/>
          <a:stretch>
            <a:fillRect/>
          </a:stretch>
        </p:blipFill>
        <p:spPr>
          <a:xfrm>
            <a:off x="4305300" y="3150107"/>
            <a:ext cx="1050798" cy="1119377"/>
          </a:xfrm>
          <a:prstGeom prst="rect">
            <a:avLst/>
          </a:prstGeom>
        </p:spPr>
      </p:pic>
      <p:pic>
        <p:nvPicPr>
          <p:cNvPr id="23" name="bg object 23"/>
          <p:cNvPicPr/>
          <p:nvPr/>
        </p:nvPicPr>
        <p:blipFill>
          <a:blip r:embed="rId6" cstate="print"/>
          <a:stretch>
            <a:fillRect/>
          </a:stretch>
        </p:blipFill>
        <p:spPr>
          <a:xfrm>
            <a:off x="4693920" y="3150107"/>
            <a:ext cx="1245870" cy="1119377"/>
          </a:xfrm>
          <a:prstGeom prst="rect">
            <a:avLst/>
          </a:prstGeom>
        </p:spPr>
      </p:pic>
      <p:pic>
        <p:nvPicPr>
          <p:cNvPr id="24" name="bg object 24"/>
          <p:cNvPicPr/>
          <p:nvPr/>
        </p:nvPicPr>
        <p:blipFill>
          <a:blip r:embed="rId7" cstate="print"/>
          <a:stretch>
            <a:fillRect/>
          </a:stretch>
        </p:blipFill>
        <p:spPr>
          <a:xfrm>
            <a:off x="5506212" y="3150107"/>
            <a:ext cx="2996945" cy="1119377"/>
          </a:xfrm>
          <a:prstGeom prst="rect">
            <a:avLst/>
          </a:prstGeom>
        </p:spPr>
      </p:pic>
      <p:sp>
        <p:nvSpPr>
          <p:cNvPr id="2" name="Holder 2"/>
          <p:cNvSpPr>
            <a:spLocks noGrp="1"/>
          </p:cNvSpPr>
          <p:nvPr>
            <p:ph type="ctrTitle"/>
          </p:nvPr>
        </p:nvSpPr>
        <p:spPr>
          <a:xfrm>
            <a:off x="4023740" y="3282441"/>
            <a:ext cx="4069079" cy="635000"/>
          </a:xfrm>
          <a:prstGeom prst="rect">
            <a:avLst/>
          </a:prstGeom>
        </p:spPr>
        <p:txBody>
          <a:bodyPr wrap="square" lIns="0" tIns="0" rIns="0" bIns="0">
            <a:spAutoFit/>
          </a:bodyPr>
          <a:lstStyle>
            <a:lvl1pPr>
              <a:defRPr sz="2800" b="1" i="0">
                <a:solidFill>
                  <a:srgbClr val="990000"/>
                </a:solidFill>
                <a:latin typeface="微软雅黑"/>
                <a:cs typeface="微软雅黑"/>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rgbClr val="1F517B"/>
                </a:solidFill>
                <a:latin typeface="微软雅黑"/>
                <a:cs typeface="微软雅黑"/>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990000"/>
                </a:solidFill>
                <a:latin typeface="微软雅黑"/>
                <a:cs typeface="微软雅黑"/>
              </a:defRPr>
            </a:lvl1pPr>
          </a:lstStyle>
          <a:p/>
        </p:txBody>
      </p:sp>
      <p:sp>
        <p:nvSpPr>
          <p:cNvPr id="3" name="Holder 3"/>
          <p:cNvSpPr>
            <a:spLocks noGrp="1"/>
          </p:cNvSpPr>
          <p:nvPr>
            <p:ph type="body" idx="1"/>
          </p:nvPr>
        </p:nvSpPr>
        <p:spPr/>
        <p:txBody>
          <a:bodyPr lIns="0" tIns="0" rIns="0" bIns="0"/>
          <a:lstStyle>
            <a:lvl1pPr>
              <a:defRPr sz="2400" b="0" i="0">
                <a:solidFill>
                  <a:srgbClr val="1F517B"/>
                </a:solidFill>
                <a:latin typeface="微软雅黑"/>
                <a:cs typeface="微软雅黑"/>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990000"/>
                </a:solidFill>
                <a:latin typeface="微软雅黑"/>
                <a:cs typeface="微软雅黑"/>
              </a:defRPr>
            </a:lvl1pPr>
          </a:lstStyle>
          <a:p/>
        </p:txBody>
      </p:sp>
      <p:sp>
        <p:nvSpPr>
          <p:cNvPr id="3" name="Holder 3"/>
          <p:cNvSpPr>
            <a:spLocks noGrp="1"/>
          </p:cNvSpPr>
          <p:nvPr>
            <p:ph idx="2" sz="half"/>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990000"/>
                </a:solidFill>
                <a:latin typeface="微软雅黑"/>
                <a:cs typeface="微软雅黑"/>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showMasterSp="0">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9"/>
          </a:xfrm>
          <a:prstGeom prst="rect">
            <a:avLst/>
          </a:prstGeom>
        </p:spPr>
      </p:pic>
      <p:pic>
        <p:nvPicPr>
          <p:cNvPr id="17" name="bg object 17"/>
          <p:cNvPicPr/>
          <p:nvPr/>
        </p:nvPicPr>
        <p:blipFill>
          <a:blip r:embed="rId3" cstate="print"/>
          <a:stretch>
            <a:fillRect/>
          </a:stretch>
        </p:blipFill>
        <p:spPr>
          <a:xfrm>
            <a:off x="10056876" y="313943"/>
            <a:ext cx="1853183" cy="451103"/>
          </a:xfrm>
          <a:prstGeom prst="rect">
            <a:avLst/>
          </a:prstGeom>
        </p:spPr>
      </p:pic>
      <p:sp>
        <p:nvSpPr>
          <p:cNvPr id="18" name="bg object 18"/>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sp>
        <p:nvSpPr>
          <p:cNvPr id="19" name="bg object 19"/>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20" name="bg object 20"/>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21" name="bg object 21"/>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22" name="bg object 22"/>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23" name="bg object 23"/>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24" name="bg object 24"/>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25" name="bg object 25"/>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sp>
        <p:nvSpPr>
          <p:cNvPr id="26" name="bg object 26"/>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7999"/>
          </a:xfrm>
          <a:prstGeom prst="rect">
            <a:avLst/>
          </a:prstGeom>
        </p:spPr>
      </p:pic>
      <p:sp>
        <p:nvSpPr>
          <p:cNvPr id="17" name="bg object 17"/>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pic>
        <p:nvPicPr>
          <p:cNvPr id="18" name="bg object 18"/>
          <p:cNvPicPr/>
          <p:nvPr/>
        </p:nvPicPr>
        <p:blipFill>
          <a:blip r:embed="rId8" cstate="print"/>
          <a:stretch>
            <a:fillRect/>
          </a:stretch>
        </p:blipFill>
        <p:spPr>
          <a:xfrm>
            <a:off x="10056876" y="313943"/>
            <a:ext cx="1853183" cy="451103"/>
          </a:xfrm>
          <a:prstGeom prst="rect">
            <a:avLst/>
          </a:prstGeom>
        </p:spPr>
      </p:pic>
      <p:sp>
        <p:nvSpPr>
          <p:cNvPr id="19" name="bg object 19"/>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20" name="bg object 20"/>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21" name="bg object 21"/>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22" name="bg object 22"/>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23" name="bg object 23"/>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24" name="bg object 24"/>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25" name="bg object 25"/>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sp>
        <p:nvSpPr>
          <p:cNvPr id="26" name="bg object 26"/>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sp>
        <p:nvSpPr>
          <p:cNvPr id="2" name="Holder 2"/>
          <p:cNvSpPr>
            <a:spLocks noGrp="1"/>
          </p:cNvSpPr>
          <p:nvPr>
            <p:ph type="title"/>
          </p:nvPr>
        </p:nvSpPr>
        <p:spPr>
          <a:xfrm>
            <a:off x="566724" y="309498"/>
            <a:ext cx="2334260" cy="452120"/>
          </a:xfrm>
          <a:prstGeom prst="rect">
            <a:avLst/>
          </a:prstGeom>
        </p:spPr>
        <p:txBody>
          <a:bodyPr wrap="square" lIns="0" tIns="0" rIns="0" bIns="0">
            <a:spAutoFit/>
          </a:bodyPr>
          <a:lstStyle>
            <a:lvl1pPr>
              <a:defRPr sz="2800" b="1" i="0">
                <a:solidFill>
                  <a:srgbClr val="990000"/>
                </a:solidFill>
                <a:latin typeface="微软雅黑"/>
                <a:cs typeface="微软雅黑"/>
              </a:defRPr>
            </a:lvl1pPr>
          </a:lstStyle>
          <a:p/>
        </p:txBody>
      </p:sp>
      <p:sp>
        <p:nvSpPr>
          <p:cNvPr id="3" name="Holder 3"/>
          <p:cNvSpPr>
            <a:spLocks noGrp="1"/>
          </p:cNvSpPr>
          <p:nvPr>
            <p:ph type="body" idx="1"/>
          </p:nvPr>
        </p:nvSpPr>
        <p:spPr>
          <a:xfrm>
            <a:off x="546303" y="1299463"/>
            <a:ext cx="6427470" cy="3604895"/>
          </a:xfrm>
          <a:prstGeom prst="rect">
            <a:avLst/>
          </a:prstGeom>
        </p:spPr>
        <p:txBody>
          <a:bodyPr wrap="square" lIns="0" tIns="0" rIns="0" bIns="0">
            <a:spAutoFit/>
          </a:bodyPr>
          <a:lstStyle>
            <a:lvl1pPr>
              <a:defRPr sz="2400" b="0" i="0">
                <a:solidFill>
                  <a:srgbClr val="1F517B"/>
                </a:solidFill>
                <a:latin typeface="微软雅黑"/>
                <a:cs typeface="微软雅黑"/>
              </a:defRPr>
            </a:lvl1pPr>
          </a:lstStyle>
          <a:p/>
        </p:txBody>
      </p:sp>
      <p:sp>
        <p:nvSpPr>
          <p:cNvPr id="4" name="Holder 4"/>
          <p:cNvSpPr>
            <a:spLocks noGrp="1"/>
          </p:cNvSpPr>
          <p:nvPr>
            <p:ph type="ftr" idx="5" sz="quarter"/>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 Id="rId11" Type="http://schemas.openxmlformats.org/officeDocument/2006/relationships/image" Target="../media/image64.png"/><Relationship Id="rId12" Type="http://schemas.openxmlformats.org/officeDocument/2006/relationships/image" Target="../media/image65.png"/><Relationship Id="rId13"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86.png"/><Relationship Id="rId16" Type="http://schemas.openxmlformats.org/officeDocument/2006/relationships/image" Target="../media/image87.png"/><Relationship Id="rId17" Type="http://schemas.openxmlformats.org/officeDocument/2006/relationships/image" Target="../media/image88.png"/><Relationship Id="rId18" Type="http://schemas.openxmlformats.org/officeDocument/2006/relationships/image" Target="../media/image89.png"/><Relationship Id="rId19" Type="http://schemas.openxmlformats.org/officeDocument/2006/relationships/image" Target="../media/image90.png"/><Relationship Id="rId20" Type="http://schemas.openxmlformats.org/officeDocument/2006/relationships/image" Target="../media/image91.png"/><Relationship Id="rId21" Type="http://schemas.openxmlformats.org/officeDocument/2006/relationships/image" Target="../media/image9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9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 Id="rId11" Type="http://schemas.openxmlformats.org/officeDocument/2006/relationships/image" Target="../media/image113.png"/><Relationship Id="rId12" Type="http://schemas.openxmlformats.org/officeDocument/2006/relationships/image" Target="../media/image1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11.png"/><Relationship Id="rId9" Type="http://schemas.openxmlformats.org/officeDocument/2006/relationships/image" Target="../media/image112.png"/><Relationship Id="rId10" Type="http://schemas.openxmlformats.org/officeDocument/2006/relationships/image" Target="../media/image113.png"/><Relationship Id="rId11" Type="http://schemas.openxmlformats.org/officeDocument/2006/relationships/image" Target="../media/image10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image" Target="../media/image122.png"/><Relationship Id="rId4" Type="http://schemas.openxmlformats.org/officeDocument/2006/relationships/image" Target="../media/image118.png"/><Relationship Id="rId5" Type="http://schemas.openxmlformats.org/officeDocument/2006/relationships/image" Target="../media/image123.png"/><Relationship Id="rId6" Type="http://schemas.openxmlformats.org/officeDocument/2006/relationships/image" Target="../media/image119.png"/><Relationship Id="rId7" Type="http://schemas.openxmlformats.org/officeDocument/2006/relationships/image" Target="../media/image124.png"/><Relationship Id="rId8" Type="http://schemas.openxmlformats.org/officeDocument/2006/relationships/image" Target="../media/image125.png"/><Relationship Id="rId9" Type="http://schemas.openxmlformats.org/officeDocument/2006/relationships/image" Target="../media/image69.png"/><Relationship Id="rId10" Type="http://schemas.openxmlformats.org/officeDocument/2006/relationships/image" Target="../media/image70.png"/><Relationship Id="rId11" Type="http://schemas.openxmlformats.org/officeDocument/2006/relationships/image" Target="../media/image1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25.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1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25.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1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 Id="rId10" Type="http://schemas.openxmlformats.org/officeDocument/2006/relationships/image" Target="../media/image139.png"/><Relationship Id="rId11" Type="http://schemas.openxmlformats.org/officeDocument/2006/relationships/image" Target="../media/image140.png"/><Relationship Id="rId12" Type="http://schemas.openxmlformats.org/officeDocument/2006/relationships/image" Target="../media/image1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 Id="rId3" Type="http://schemas.openxmlformats.org/officeDocument/2006/relationships/image" Target="../media/image1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 Id="rId3" Type="http://schemas.openxmlformats.org/officeDocument/2006/relationships/image" Target="../media/image155.png"/><Relationship Id="rId4" Type="http://schemas.openxmlformats.org/officeDocument/2006/relationships/image" Target="../media/image1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 Id="rId7" Type="http://schemas.openxmlformats.org/officeDocument/2006/relationships/image" Target="../media/image68.png"/><Relationship Id="rId8" Type="http://schemas.openxmlformats.org/officeDocument/2006/relationships/image" Target="../media/image162.png"/><Relationship Id="rId9" Type="http://schemas.openxmlformats.org/officeDocument/2006/relationships/image" Target="../media/image1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68.png"/><Relationship Id="rId5" Type="http://schemas.openxmlformats.org/officeDocument/2006/relationships/image" Target="../media/image1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74.png"/><Relationship Id="rId4" Type="http://schemas.openxmlformats.org/officeDocument/2006/relationships/image" Target="../media/image1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82.png"/><Relationship Id="rId4" Type="http://schemas.openxmlformats.org/officeDocument/2006/relationships/image" Target="../media/image1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84.png"/><Relationship Id="rId4" Type="http://schemas.openxmlformats.org/officeDocument/2006/relationships/image" Target="../media/image18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image" Target="../media/image1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image" Target="../media/image1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193.png"/><Relationship Id="rId4" Type="http://schemas.openxmlformats.org/officeDocument/2006/relationships/image" Target="../media/image19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image" Target="../media/image200.png"/><Relationship Id="rId8" Type="http://schemas.openxmlformats.org/officeDocument/2006/relationships/image" Target="../media/image201.png"/><Relationship Id="rId9" Type="http://schemas.openxmlformats.org/officeDocument/2006/relationships/image" Target="../media/image202.png"/><Relationship Id="rId10" Type="http://schemas.openxmlformats.org/officeDocument/2006/relationships/image" Target="../media/image203.png"/><Relationship Id="rId11" Type="http://schemas.openxmlformats.org/officeDocument/2006/relationships/image" Target="../media/image204.png"/><Relationship Id="rId12" Type="http://schemas.openxmlformats.org/officeDocument/2006/relationships/image" Target="../media/image205.png"/><Relationship Id="rId13" Type="http://schemas.openxmlformats.org/officeDocument/2006/relationships/image" Target="../media/image20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0.png"/><Relationship Id="rId3" Type="http://schemas.openxmlformats.org/officeDocument/2006/relationships/image" Target="../media/image211.png"/><Relationship Id="rId4" Type="http://schemas.openxmlformats.org/officeDocument/2006/relationships/image" Target="../media/image212.png"/><Relationship Id="rId5" Type="http://schemas.openxmlformats.org/officeDocument/2006/relationships/image" Target="../media/image213.png"/><Relationship Id="rId6" Type="http://schemas.openxmlformats.org/officeDocument/2006/relationships/image" Target="../media/image214.png"/><Relationship Id="rId7" Type="http://schemas.openxmlformats.org/officeDocument/2006/relationships/image" Target="../media/image215.png"/><Relationship Id="rId8" Type="http://schemas.openxmlformats.org/officeDocument/2006/relationships/image" Target="../media/image216.png"/><Relationship Id="rId9" Type="http://schemas.openxmlformats.org/officeDocument/2006/relationships/image" Target="../media/image217.png"/><Relationship Id="rId10" Type="http://schemas.openxmlformats.org/officeDocument/2006/relationships/image" Target="../media/image218.png"/><Relationship Id="rId11" Type="http://schemas.openxmlformats.org/officeDocument/2006/relationships/image" Target="../media/image68.png"/><Relationship Id="rId12" Type="http://schemas.openxmlformats.org/officeDocument/2006/relationships/image" Target="../media/image219.png"/><Relationship Id="rId13" Type="http://schemas.openxmlformats.org/officeDocument/2006/relationships/image" Target="../media/image2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0.png"/><Relationship Id="rId3" Type="http://schemas.openxmlformats.org/officeDocument/2006/relationships/image" Target="../media/image211.png"/><Relationship Id="rId4" Type="http://schemas.openxmlformats.org/officeDocument/2006/relationships/image" Target="../media/image221.png"/><Relationship Id="rId5" Type="http://schemas.openxmlformats.org/officeDocument/2006/relationships/image" Target="../media/image222.png"/><Relationship Id="rId6" Type="http://schemas.openxmlformats.org/officeDocument/2006/relationships/image" Target="../media/image213.png"/><Relationship Id="rId7" Type="http://schemas.openxmlformats.org/officeDocument/2006/relationships/image" Target="../media/image223.png"/><Relationship Id="rId8" Type="http://schemas.openxmlformats.org/officeDocument/2006/relationships/image" Target="../media/image224.png"/><Relationship Id="rId9" Type="http://schemas.openxmlformats.org/officeDocument/2006/relationships/image" Target="../media/image225.png"/><Relationship Id="rId10" Type="http://schemas.openxmlformats.org/officeDocument/2006/relationships/image" Target="../media/image215.png"/><Relationship Id="rId11" Type="http://schemas.openxmlformats.org/officeDocument/2006/relationships/image" Target="../media/image216.png"/><Relationship Id="rId12" Type="http://schemas.openxmlformats.org/officeDocument/2006/relationships/image" Target="../media/image226.png"/><Relationship Id="rId13" Type="http://schemas.openxmlformats.org/officeDocument/2006/relationships/image" Target="../media/image227.png"/><Relationship Id="rId14" Type="http://schemas.openxmlformats.org/officeDocument/2006/relationships/image" Target="../media/image228.png"/><Relationship Id="rId15" Type="http://schemas.openxmlformats.org/officeDocument/2006/relationships/image" Target="../media/image111.png"/><Relationship Id="rId16" Type="http://schemas.openxmlformats.org/officeDocument/2006/relationships/image" Target="../media/image112.png"/><Relationship Id="rId17" Type="http://schemas.openxmlformats.org/officeDocument/2006/relationships/image" Target="../media/image2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image" Target="../media/image233.png"/><Relationship Id="rId6" Type="http://schemas.openxmlformats.org/officeDocument/2006/relationships/image" Target="../media/image234.png"/><Relationship Id="rId7" Type="http://schemas.openxmlformats.org/officeDocument/2006/relationships/image" Target="../media/image235.png"/><Relationship Id="rId8" Type="http://schemas.openxmlformats.org/officeDocument/2006/relationships/image" Target="../media/image236.png"/><Relationship Id="rId9" Type="http://schemas.openxmlformats.org/officeDocument/2006/relationships/image" Target="../media/image237.png"/><Relationship Id="rId10" Type="http://schemas.openxmlformats.org/officeDocument/2006/relationships/image" Target="../media/image125.png"/><Relationship Id="rId11" Type="http://schemas.openxmlformats.org/officeDocument/2006/relationships/image" Target="../media/image2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9.png"/><Relationship Id="rId3" Type="http://schemas.openxmlformats.org/officeDocument/2006/relationships/image" Target="../media/image2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1.png"/><Relationship Id="rId3" Type="http://schemas.openxmlformats.org/officeDocument/2006/relationships/image" Target="../media/image242.png"/><Relationship Id="rId4" Type="http://schemas.openxmlformats.org/officeDocument/2006/relationships/image" Target="../media/image37.png"/><Relationship Id="rId5" Type="http://schemas.openxmlformats.org/officeDocument/2006/relationships/image" Target="../media/image243.png"/><Relationship Id="rId6" Type="http://schemas.openxmlformats.org/officeDocument/2006/relationships/image" Target="../media/image244.png"/><Relationship Id="rId7" Type="http://schemas.openxmlformats.org/officeDocument/2006/relationships/image" Target="../media/image2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6.png"/><Relationship Id="rId3" Type="http://schemas.openxmlformats.org/officeDocument/2006/relationships/image" Target="../media/image247.png"/><Relationship Id="rId4" Type="http://schemas.openxmlformats.org/officeDocument/2006/relationships/image" Target="../media/image248.png"/><Relationship Id="rId5" Type="http://schemas.openxmlformats.org/officeDocument/2006/relationships/image" Target="../media/image249.png"/><Relationship Id="rId6" Type="http://schemas.openxmlformats.org/officeDocument/2006/relationships/image" Target="../media/image250.png"/><Relationship Id="rId7" Type="http://schemas.openxmlformats.org/officeDocument/2006/relationships/image" Target="../media/image251.png"/><Relationship Id="rId8" Type="http://schemas.openxmlformats.org/officeDocument/2006/relationships/image" Target="../media/image252.png"/><Relationship Id="rId9" Type="http://schemas.openxmlformats.org/officeDocument/2006/relationships/image" Target="../media/image253.png"/><Relationship Id="rId10" Type="http://schemas.openxmlformats.org/officeDocument/2006/relationships/image" Target="../media/image241.png"/><Relationship Id="rId11" Type="http://schemas.openxmlformats.org/officeDocument/2006/relationships/image" Target="../media/image2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image" Target="../media/image257.png"/><Relationship Id="rId6" Type="http://schemas.openxmlformats.org/officeDocument/2006/relationships/image" Target="../media/image258.png"/><Relationship Id="rId7" Type="http://schemas.openxmlformats.org/officeDocument/2006/relationships/image" Target="../media/image259.png"/><Relationship Id="rId8" Type="http://schemas.openxmlformats.org/officeDocument/2006/relationships/image" Target="../media/image241.png"/><Relationship Id="rId9" Type="http://schemas.openxmlformats.org/officeDocument/2006/relationships/image" Target="../media/image2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0.png"/><Relationship Id="rId3" Type="http://schemas.openxmlformats.org/officeDocument/2006/relationships/image" Target="../media/image112.png"/><Relationship Id="rId4" Type="http://schemas.openxmlformats.org/officeDocument/2006/relationships/image" Target="../media/image2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image" Target="../media/image44.png"/><Relationship Id="rId12" Type="http://schemas.openxmlformats.org/officeDocument/2006/relationships/image" Target="../media/image4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3.png"/><Relationship Id="rId3" Type="http://schemas.openxmlformats.org/officeDocument/2006/relationships/image" Target="../media/image2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3.png"/><Relationship Id="rId3" Type="http://schemas.openxmlformats.org/officeDocument/2006/relationships/image" Target="../media/image265.png"/><Relationship Id="rId4" Type="http://schemas.openxmlformats.org/officeDocument/2006/relationships/image" Target="../media/image2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7.png"/><Relationship Id="rId3" Type="http://schemas.openxmlformats.org/officeDocument/2006/relationships/image" Target="../media/image268.png"/><Relationship Id="rId4" Type="http://schemas.openxmlformats.org/officeDocument/2006/relationships/image" Target="../media/image269.png"/><Relationship Id="rId5" Type="http://schemas.openxmlformats.org/officeDocument/2006/relationships/image" Target="../media/image270.png"/><Relationship Id="rId6" Type="http://schemas.openxmlformats.org/officeDocument/2006/relationships/image" Target="../media/image271.png"/><Relationship Id="rId7" Type="http://schemas.openxmlformats.org/officeDocument/2006/relationships/image" Target="../media/image2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3.png"/><Relationship Id="rId3" Type="http://schemas.openxmlformats.org/officeDocument/2006/relationships/image" Target="../media/image274.png"/><Relationship Id="rId4" Type="http://schemas.openxmlformats.org/officeDocument/2006/relationships/image" Target="../media/image2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5.png"/><Relationship Id="rId3" Type="http://schemas.openxmlformats.org/officeDocument/2006/relationships/image" Target="../media/image276.png"/><Relationship Id="rId4" Type="http://schemas.openxmlformats.org/officeDocument/2006/relationships/image" Target="../media/image2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7.png"/><Relationship Id="rId3" Type="http://schemas.openxmlformats.org/officeDocument/2006/relationships/image" Target="../media/image278.png"/><Relationship Id="rId4" Type="http://schemas.openxmlformats.org/officeDocument/2006/relationships/image" Target="../media/image2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p:spPr>
        <p:txBody>
          <a:bodyPr wrap="square" lIns="0" tIns="12065" rIns="0" bIns="0" rtlCol="0" vert="horz">
            <a:spAutoFit/>
          </a:bodyPr>
          <a:lstStyle/>
          <a:p>
            <a:pPr marL="12700">
              <a:lnSpc>
                <a:spcPct val="100000"/>
              </a:lnSpc>
              <a:spcBef>
                <a:spcPts val="95"/>
              </a:spcBef>
              <a:tabLst>
                <a:tab pos="1797050" algn="l"/>
              </a:tabLst>
            </a:pPr>
            <a:r>
              <a:rPr dirty="0" sz="4000" spc="560">
                <a:solidFill>
                  <a:srgbClr val="C00000"/>
                </a:solidFill>
              </a:rPr>
              <a:t>第</a:t>
            </a:r>
            <a:r>
              <a:rPr dirty="0" sz="4000" spc="-30">
                <a:solidFill>
                  <a:srgbClr val="C00000"/>
                </a:solidFill>
              </a:rPr>
              <a:t>8</a:t>
            </a:r>
            <a:r>
              <a:rPr dirty="0" sz="4000" spc="-590">
                <a:solidFill>
                  <a:srgbClr val="C00000"/>
                </a:solidFill>
              </a:rPr>
              <a:t> </a:t>
            </a:r>
            <a:r>
              <a:rPr dirty="0" sz="4000" spc="-50">
                <a:solidFill>
                  <a:srgbClr val="C00000"/>
                </a:solidFill>
              </a:rPr>
              <a:t>章</a:t>
            </a:r>
            <a:r>
              <a:rPr dirty="0" sz="4000">
                <a:solidFill>
                  <a:srgbClr val="C00000"/>
                </a:solidFill>
              </a:rPr>
              <a:t>	</a:t>
            </a:r>
            <a:r>
              <a:rPr dirty="0" sz="4000" spc="560">
                <a:solidFill>
                  <a:srgbClr val="C00000"/>
                </a:solidFill>
              </a:rPr>
              <a:t>设</a:t>
            </a:r>
            <a:r>
              <a:rPr dirty="0" sz="4000" spc="560">
                <a:solidFill>
                  <a:srgbClr val="C00000"/>
                </a:solidFill>
              </a:rPr>
              <a:t>备</a:t>
            </a:r>
            <a:r>
              <a:rPr dirty="0" sz="4000" spc="560">
                <a:solidFill>
                  <a:srgbClr val="C00000"/>
                </a:solidFill>
              </a:rPr>
              <a:t>管</a:t>
            </a:r>
            <a:r>
              <a:rPr dirty="0" sz="4000" spc="-50">
                <a:solidFill>
                  <a:srgbClr val="C00000"/>
                </a:solidFill>
              </a:rPr>
              <a:t>理</a:t>
            </a:r>
            <a:endParaRPr sz="4000"/>
          </a:p>
        </p:txBody>
      </p:sp>
      <p:grpSp>
        <p:nvGrpSpPr>
          <p:cNvPr id="3" name="object 3" descr=""/>
          <p:cNvGrpSpPr/>
          <p:nvPr/>
        </p:nvGrpSpPr>
        <p:grpSpPr>
          <a:xfrm>
            <a:off x="-6095" y="5708902"/>
            <a:ext cx="12204700" cy="1137285"/>
            <a:chOff x="-6095" y="5708902"/>
            <a:chExt cx="12204700" cy="1137285"/>
          </a:xfrm>
        </p:grpSpPr>
        <p:sp>
          <p:nvSpPr>
            <p:cNvPr id="4" name="object 4" descr=""/>
            <p:cNvSpPr/>
            <p:nvPr/>
          </p:nvSpPr>
          <p:spPr>
            <a:xfrm>
              <a:off x="0" y="5714998"/>
              <a:ext cx="12192000" cy="1125220"/>
            </a:xfrm>
            <a:custGeom>
              <a:avLst/>
              <a:gdLst/>
              <a:ahLst/>
              <a:cxnLst/>
              <a:rect l="l" t="t" r="r" b="b"/>
              <a:pathLst>
                <a:path w="12192000" h="1125220">
                  <a:moveTo>
                    <a:pt x="12192000" y="0"/>
                  </a:moveTo>
                  <a:lnTo>
                    <a:pt x="0" y="0"/>
                  </a:lnTo>
                  <a:lnTo>
                    <a:pt x="0" y="1124711"/>
                  </a:lnTo>
                  <a:lnTo>
                    <a:pt x="12192000" y="1124711"/>
                  </a:lnTo>
                  <a:lnTo>
                    <a:pt x="12192000" y="0"/>
                  </a:lnTo>
                  <a:close/>
                </a:path>
              </a:pathLst>
            </a:custGeom>
            <a:solidFill>
              <a:srgbClr val="1F517B"/>
            </a:solidFill>
          </p:spPr>
          <p:txBody>
            <a:bodyPr wrap="square" lIns="0" tIns="0" rIns="0" bIns="0" rtlCol="0"/>
            <a:lstStyle/>
            <a:p/>
          </p:txBody>
        </p:sp>
        <p:sp>
          <p:nvSpPr>
            <p:cNvPr id="5" name="object 5" descr=""/>
            <p:cNvSpPr/>
            <p:nvPr/>
          </p:nvSpPr>
          <p:spPr>
            <a:xfrm>
              <a:off x="0" y="5714998"/>
              <a:ext cx="12192000" cy="1125220"/>
            </a:xfrm>
            <a:custGeom>
              <a:avLst/>
              <a:gdLst/>
              <a:ahLst/>
              <a:cxnLst/>
              <a:rect l="l" t="t" r="r" b="b"/>
              <a:pathLst>
                <a:path w="12192000" h="1125220">
                  <a:moveTo>
                    <a:pt x="0" y="1124711"/>
                  </a:moveTo>
                  <a:lnTo>
                    <a:pt x="12192000" y="1124711"/>
                  </a:lnTo>
                  <a:lnTo>
                    <a:pt x="12192000" y="0"/>
                  </a:lnTo>
                  <a:lnTo>
                    <a:pt x="0" y="0"/>
                  </a:lnTo>
                  <a:lnTo>
                    <a:pt x="0" y="1124711"/>
                  </a:lnTo>
                  <a:close/>
                </a:path>
              </a:pathLst>
            </a:custGeom>
            <a:ln w="12192">
              <a:solidFill>
                <a:srgbClr val="133958"/>
              </a:solidFill>
            </a:ln>
          </p:spPr>
          <p:txBody>
            <a:bodyPr wrap="square" lIns="0" tIns="0" rIns="0" bIns="0" rtlCol="0"/>
            <a:lstStyle/>
            <a:p/>
          </p:txBody>
        </p:sp>
      </p:grpSp>
      <p:sp>
        <p:nvSpPr>
          <p:cNvPr id="6" name="object 6" descr=""/>
          <p:cNvSpPr txBox="1"/>
          <p:nvPr/>
        </p:nvSpPr>
        <p:spPr>
          <a:xfrm>
            <a:off x="7543927" y="4775708"/>
            <a:ext cx="3658870" cy="330835"/>
          </a:xfrm>
          <a:prstGeom prst="rect">
            <a:avLst/>
          </a:prstGeom>
        </p:spPr>
        <p:txBody>
          <a:bodyPr wrap="square" lIns="0" tIns="12700" rIns="0" bIns="0" rtlCol="0" vert="horz">
            <a:spAutoFit/>
          </a:bodyPr>
          <a:lstStyle/>
          <a:p>
            <a:pPr marL="12700">
              <a:lnSpc>
                <a:spcPct val="100000"/>
              </a:lnSpc>
              <a:spcBef>
                <a:spcPts val="100"/>
              </a:spcBef>
            </a:pPr>
            <a:r>
              <a:rPr dirty="0" sz="2000" spc="-10" b="1">
                <a:solidFill>
                  <a:srgbClr val="1F517B"/>
                </a:solidFill>
                <a:latin typeface="微软雅黑"/>
                <a:cs typeface="微软雅黑"/>
              </a:rPr>
              <a:t>华中科技大学计算机学院 谢美意</a:t>
            </a:r>
            <a:endParaRPr sz="2000">
              <a:latin typeface="微软雅黑"/>
              <a:cs typeface="微软雅黑"/>
            </a:endParaRPr>
          </a:p>
        </p:txBody>
      </p:sp>
      <p:pic>
        <p:nvPicPr>
          <p:cNvPr id="7" name="object 7" descr=""/>
          <p:cNvPicPr/>
          <p:nvPr/>
        </p:nvPicPr>
        <p:blipFill>
          <a:blip r:embed="rId2" cstate="print"/>
          <a:stretch>
            <a:fillRect/>
          </a:stretch>
        </p:blipFill>
        <p:spPr>
          <a:xfrm>
            <a:off x="3352800" y="1988820"/>
            <a:ext cx="5486400" cy="1517903"/>
          </a:xfrm>
          <a:prstGeom prst="rect">
            <a:avLst/>
          </a:prstGeom>
        </p:spPr>
      </p:pic>
      <p:pic>
        <p:nvPicPr>
          <p:cNvPr id="8" name="object 8" descr=""/>
          <p:cNvPicPr/>
          <p:nvPr/>
        </p:nvPicPr>
        <p:blipFill>
          <a:blip r:embed="rId3" cstate="print"/>
          <a:stretch>
            <a:fillRect/>
          </a:stretch>
        </p:blipFill>
        <p:spPr>
          <a:xfrm>
            <a:off x="460248" y="388620"/>
            <a:ext cx="2755392" cy="6644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pic>
        <p:nvPicPr>
          <p:cNvPr id="3" name="object 3" descr=""/>
          <p:cNvPicPr/>
          <p:nvPr/>
        </p:nvPicPr>
        <p:blipFill>
          <a:blip r:embed="rId3" cstate="print"/>
          <a:stretch>
            <a:fillRect/>
          </a:stretch>
        </p:blipFill>
        <p:spPr>
          <a:xfrm>
            <a:off x="10056876" y="313943"/>
            <a:ext cx="1853183" cy="451103"/>
          </a:xfrm>
          <a:prstGeom prst="rect">
            <a:avLst/>
          </a:prstGeom>
        </p:spPr>
      </p:pic>
      <p:sp>
        <p:nvSpPr>
          <p:cNvPr id="4" name="object 4" descr=""/>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sp>
        <p:nvSpPr>
          <p:cNvPr id="5" name="object 5"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6" name="object 6"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7" name="object 7"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8" name="object 8"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9" name="object 9"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10" name="object 10"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11" name="object 11"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sp>
        <p:nvSpPr>
          <p:cNvPr id="12" name="object 12" descr=""/>
          <p:cNvSpPr/>
          <p:nvPr/>
        </p:nvSpPr>
        <p:spPr>
          <a:xfrm>
            <a:off x="405688" y="359409"/>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grpSp>
        <p:nvGrpSpPr>
          <p:cNvPr id="13" name="object 13" descr=""/>
          <p:cNvGrpSpPr/>
          <p:nvPr/>
        </p:nvGrpSpPr>
        <p:grpSpPr>
          <a:xfrm>
            <a:off x="358140" y="219456"/>
            <a:ext cx="4934585" cy="1504950"/>
            <a:chOff x="358140" y="219456"/>
            <a:chExt cx="4934585" cy="1504950"/>
          </a:xfrm>
        </p:grpSpPr>
        <p:pic>
          <p:nvPicPr>
            <p:cNvPr id="14" name="object 14" descr=""/>
            <p:cNvPicPr/>
            <p:nvPr/>
          </p:nvPicPr>
          <p:blipFill>
            <a:blip r:embed="rId4" cstate="print"/>
            <a:stretch>
              <a:fillRect/>
            </a:stretch>
          </p:blipFill>
          <p:spPr>
            <a:xfrm>
              <a:off x="861059" y="1046988"/>
              <a:ext cx="521982" cy="677418"/>
            </a:xfrm>
            <a:prstGeom prst="rect">
              <a:avLst/>
            </a:prstGeom>
          </p:spPr>
        </p:pic>
        <p:pic>
          <p:nvPicPr>
            <p:cNvPr id="15" name="object 15" descr=""/>
            <p:cNvPicPr/>
            <p:nvPr/>
          </p:nvPicPr>
          <p:blipFill>
            <a:blip r:embed="rId5" cstate="print"/>
            <a:stretch>
              <a:fillRect/>
            </a:stretch>
          </p:blipFill>
          <p:spPr>
            <a:xfrm>
              <a:off x="979931" y="1046988"/>
              <a:ext cx="590550" cy="677418"/>
            </a:xfrm>
            <a:prstGeom prst="rect">
              <a:avLst/>
            </a:prstGeom>
          </p:spPr>
        </p:pic>
        <p:pic>
          <p:nvPicPr>
            <p:cNvPr id="16" name="object 16" descr=""/>
            <p:cNvPicPr/>
            <p:nvPr/>
          </p:nvPicPr>
          <p:blipFill>
            <a:blip r:embed="rId6" cstate="print"/>
            <a:stretch>
              <a:fillRect/>
            </a:stretch>
          </p:blipFill>
          <p:spPr>
            <a:xfrm>
              <a:off x="1167384" y="1046988"/>
              <a:ext cx="521982" cy="677418"/>
            </a:xfrm>
            <a:prstGeom prst="rect">
              <a:avLst/>
            </a:prstGeom>
          </p:spPr>
        </p:pic>
        <p:pic>
          <p:nvPicPr>
            <p:cNvPr id="17" name="object 17" descr=""/>
            <p:cNvPicPr/>
            <p:nvPr/>
          </p:nvPicPr>
          <p:blipFill>
            <a:blip r:embed="rId7" cstate="print"/>
            <a:stretch>
              <a:fillRect/>
            </a:stretch>
          </p:blipFill>
          <p:spPr>
            <a:xfrm>
              <a:off x="1377695" y="1046988"/>
              <a:ext cx="2841498" cy="677418"/>
            </a:xfrm>
            <a:prstGeom prst="rect">
              <a:avLst/>
            </a:prstGeom>
          </p:spPr>
        </p:pic>
        <p:pic>
          <p:nvPicPr>
            <p:cNvPr id="18" name="object 18" descr=""/>
            <p:cNvPicPr/>
            <p:nvPr/>
          </p:nvPicPr>
          <p:blipFill>
            <a:blip r:embed="rId8" cstate="print"/>
            <a:stretch>
              <a:fillRect/>
            </a:stretch>
          </p:blipFill>
          <p:spPr>
            <a:xfrm>
              <a:off x="3906011" y="1046988"/>
              <a:ext cx="1177289" cy="677418"/>
            </a:xfrm>
            <a:prstGeom prst="rect">
              <a:avLst/>
            </a:prstGeom>
          </p:spPr>
        </p:pic>
        <p:pic>
          <p:nvPicPr>
            <p:cNvPr id="19" name="object 19" descr=""/>
            <p:cNvPicPr/>
            <p:nvPr/>
          </p:nvPicPr>
          <p:blipFill>
            <a:blip r:embed="rId6" cstate="print"/>
            <a:stretch>
              <a:fillRect/>
            </a:stretch>
          </p:blipFill>
          <p:spPr>
            <a:xfrm>
              <a:off x="4770119" y="1046988"/>
              <a:ext cx="521982" cy="677418"/>
            </a:xfrm>
            <a:prstGeom prst="rect">
              <a:avLst/>
            </a:prstGeom>
          </p:spPr>
        </p:pic>
        <p:pic>
          <p:nvPicPr>
            <p:cNvPr id="20" name="object 20" descr=""/>
            <p:cNvPicPr/>
            <p:nvPr/>
          </p:nvPicPr>
          <p:blipFill>
            <a:blip r:embed="rId9" cstate="print"/>
            <a:stretch>
              <a:fillRect/>
            </a:stretch>
          </p:blipFill>
          <p:spPr>
            <a:xfrm>
              <a:off x="358140" y="219456"/>
              <a:ext cx="686562" cy="787146"/>
            </a:xfrm>
            <a:prstGeom prst="rect">
              <a:avLst/>
            </a:prstGeom>
          </p:spPr>
        </p:pic>
        <p:pic>
          <p:nvPicPr>
            <p:cNvPr id="21" name="object 21" descr=""/>
            <p:cNvPicPr/>
            <p:nvPr/>
          </p:nvPicPr>
          <p:blipFill>
            <a:blip r:embed="rId10" cstate="print"/>
            <a:stretch>
              <a:fillRect/>
            </a:stretch>
          </p:blipFill>
          <p:spPr>
            <a:xfrm>
              <a:off x="577596" y="219456"/>
              <a:ext cx="781049" cy="787146"/>
            </a:xfrm>
            <a:prstGeom prst="rect">
              <a:avLst/>
            </a:prstGeom>
          </p:spPr>
        </p:pic>
        <p:pic>
          <p:nvPicPr>
            <p:cNvPr id="22" name="object 22" descr=""/>
            <p:cNvPicPr/>
            <p:nvPr/>
          </p:nvPicPr>
          <p:blipFill>
            <a:blip r:embed="rId11" cstate="print"/>
            <a:stretch>
              <a:fillRect/>
            </a:stretch>
          </p:blipFill>
          <p:spPr>
            <a:xfrm>
              <a:off x="891540" y="219456"/>
              <a:ext cx="2242566" cy="787146"/>
            </a:xfrm>
            <a:prstGeom prst="rect">
              <a:avLst/>
            </a:prstGeom>
          </p:spPr>
        </p:pic>
      </p:grpSp>
      <p:sp>
        <p:nvSpPr>
          <p:cNvPr id="23" name="object 23"/>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tabLst>
                <a:tab pos="545465" algn="l"/>
              </a:tabLst>
            </a:pPr>
            <a:r>
              <a:rPr dirty="0" spc="-25"/>
              <a:t>5.</a:t>
            </a:r>
            <a:r>
              <a:rPr dirty="0"/>
              <a:t>	</a:t>
            </a:r>
            <a:r>
              <a:rPr dirty="0" spc="-35"/>
              <a:t>设</a:t>
            </a:r>
            <a:r>
              <a:rPr dirty="0" spc="-35"/>
              <a:t>备</a:t>
            </a:r>
            <a:r>
              <a:rPr dirty="0" spc="-35"/>
              <a:t>控</a:t>
            </a:r>
            <a:r>
              <a:rPr dirty="0" spc="-35"/>
              <a:t>制</a:t>
            </a:r>
            <a:r>
              <a:rPr dirty="0" spc="-50"/>
              <a:t>块</a:t>
            </a:r>
          </a:p>
        </p:txBody>
      </p:sp>
      <p:grpSp>
        <p:nvGrpSpPr>
          <p:cNvPr id="24" name="object 24" descr=""/>
          <p:cNvGrpSpPr/>
          <p:nvPr/>
        </p:nvGrpSpPr>
        <p:grpSpPr>
          <a:xfrm>
            <a:off x="861060" y="2596895"/>
            <a:ext cx="3358515" cy="677545"/>
            <a:chOff x="861060" y="2596895"/>
            <a:chExt cx="3358515" cy="677545"/>
          </a:xfrm>
        </p:grpSpPr>
        <p:pic>
          <p:nvPicPr>
            <p:cNvPr id="25" name="object 25" descr=""/>
            <p:cNvPicPr/>
            <p:nvPr/>
          </p:nvPicPr>
          <p:blipFill>
            <a:blip r:embed="rId12" cstate="print"/>
            <a:stretch>
              <a:fillRect/>
            </a:stretch>
          </p:blipFill>
          <p:spPr>
            <a:xfrm>
              <a:off x="861060" y="2596895"/>
              <a:ext cx="919734" cy="677417"/>
            </a:xfrm>
            <a:prstGeom prst="rect">
              <a:avLst/>
            </a:prstGeom>
          </p:spPr>
        </p:pic>
        <p:pic>
          <p:nvPicPr>
            <p:cNvPr id="26" name="object 26" descr=""/>
            <p:cNvPicPr/>
            <p:nvPr/>
          </p:nvPicPr>
          <p:blipFill>
            <a:blip r:embed="rId13" cstate="print"/>
            <a:stretch>
              <a:fillRect/>
            </a:stretch>
          </p:blipFill>
          <p:spPr>
            <a:xfrm>
              <a:off x="1377696" y="2596895"/>
              <a:ext cx="2841498" cy="677417"/>
            </a:xfrm>
            <a:prstGeom prst="rect">
              <a:avLst/>
            </a:prstGeom>
          </p:spPr>
        </p:pic>
      </p:grpSp>
      <p:sp>
        <p:nvSpPr>
          <p:cNvPr id="27" name="object 27" descr=""/>
          <p:cNvSpPr txBox="1"/>
          <p:nvPr/>
        </p:nvSpPr>
        <p:spPr>
          <a:xfrm>
            <a:off x="1038860" y="966705"/>
            <a:ext cx="10248900" cy="2097405"/>
          </a:xfrm>
          <a:prstGeom prst="rect">
            <a:avLst/>
          </a:prstGeom>
        </p:spPr>
        <p:txBody>
          <a:bodyPr wrap="square" lIns="0" tIns="168910" rIns="0" bIns="0" rtlCol="0" vert="horz">
            <a:spAutoFit/>
          </a:bodyPr>
          <a:lstStyle/>
          <a:p>
            <a:pPr marL="528955" indent="-516890">
              <a:lnSpc>
                <a:spcPct val="100000"/>
              </a:lnSpc>
              <a:spcBef>
                <a:spcPts val="1330"/>
              </a:spcBef>
              <a:buAutoNum type="arabicParenBoth"/>
              <a:tabLst>
                <a:tab pos="529590" algn="l"/>
              </a:tabLst>
            </a:pPr>
            <a:r>
              <a:rPr dirty="0" sz="2400" spc="-10" b="1">
                <a:solidFill>
                  <a:srgbClr val="A40020"/>
                </a:solidFill>
                <a:latin typeface="微软雅黑"/>
                <a:cs typeface="微软雅黑"/>
              </a:rPr>
              <a:t>什么是设备控制块 (</a:t>
            </a:r>
            <a:r>
              <a:rPr dirty="0" sz="2400" b="1">
                <a:solidFill>
                  <a:srgbClr val="A40020"/>
                </a:solidFill>
                <a:latin typeface="微软雅黑"/>
                <a:cs typeface="微软雅黑"/>
              </a:rPr>
              <a:t>DCB</a:t>
            </a:r>
            <a:r>
              <a:rPr dirty="0" sz="2400" spc="-25" b="1">
                <a:solidFill>
                  <a:srgbClr val="A40020"/>
                </a:solidFill>
                <a:latin typeface="微软雅黑"/>
                <a:cs typeface="微软雅黑"/>
              </a:rPr>
              <a:t> )</a:t>
            </a:r>
            <a:endParaRPr sz="2400">
              <a:latin typeface="微软雅黑"/>
              <a:cs typeface="微软雅黑"/>
            </a:endParaRPr>
          </a:p>
          <a:p>
            <a:pPr marL="469900" marR="5080">
              <a:lnSpc>
                <a:spcPct val="120000"/>
              </a:lnSpc>
              <a:spcBef>
                <a:spcPts val="650"/>
              </a:spcBef>
            </a:pPr>
            <a:r>
              <a:rPr dirty="0" sz="2400" spc="-5">
                <a:solidFill>
                  <a:srgbClr val="1F517B"/>
                </a:solidFill>
                <a:latin typeface="微软雅黑"/>
                <a:cs typeface="微软雅黑"/>
              </a:rPr>
              <a:t>系统为每一台设备都配置了一个用来记录设备的硬件特性、连接和使用情</a:t>
            </a:r>
            <a:r>
              <a:rPr dirty="0" sz="2400" spc="-15">
                <a:solidFill>
                  <a:srgbClr val="1F517B"/>
                </a:solidFill>
                <a:latin typeface="微软雅黑"/>
                <a:cs typeface="微软雅黑"/>
              </a:rPr>
              <a:t>况的一组数据，称为设备控制块。</a:t>
            </a:r>
            <a:endParaRPr sz="2400">
              <a:latin typeface="微软雅黑"/>
              <a:cs typeface="微软雅黑"/>
            </a:endParaRPr>
          </a:p>
          <a:p>
            <a:pPr marL="528955" indent="-516890">
              <a:lnSpc>
                <a:spcPct val="100000"/>
              </a:lnSpc>
              <a:spcBef>
                <a:spcPts val="1760"/>
              </a:spcBef>
              <a:buAutoNum type="arabicParenBoth" startAt="2"/>
              <a:tabLst>
                <a:tab pos="529590" algn="l"/>
              </a:tabLst>
            </a:pPr>
            <a:r>
              <a:rPr dirty="0" sz="2400" spc="-10" b="1">
                <a:solidFill>
                  <a:srgbClr val="A40020"/>
                </a:solidFill>
                <a:latin typeface="微软雅黑"/>
                <a:cs typeface="微软雅黑"/>
              </a:rPr>
              <a:t>设备控制块的内容</a:t>
            </a:r>
            <a:endParaRPr sz="2400">
              <a:latin typeface="微软雅黑"/>
              <a:cs typeface="微软雅黑"/>
            </a:endParaRPr>
          </a:p>
        </p:txBody>
      </p:sp>
      <p:sp>
        <p:nvSpPr>
          <p:cNvPr id="28" name="object 28" descr=""/>
          <p:cNvSpPr/>
          <p:nvPr/>
        </p:nvSpPr>
        <p:spPr>
          <a:xfrm>
            <a:off x="1498853" y="3192017"/>
            <a:ext cx="2501265" cy="3093720"/>
          </a:xfrm>
          <a:custGeom>
            <a:avLst/>
            <a:gdLst/>
            <a:ahLst/>
            <a:cxnLst/>
            <a:rect l="l" t="t" r="r" b="b"/>
            <a:pathLst>
              <a:path w="2501265" h="3093720">
                <a:moveTo>
                  <a:pt x="0" y="3093719"/>
                </a:moveTo>
                <a:lnTo>
                  <a:pt x="2500884" y="3093719"/>
                </a:lnTo>
                <a:lnTo>
                  <a:pt x="2500884" y="0"/>
                </a:lnTo>
                <a:lnTo>
                  <a:pt x="0" y="0"/>
                </a:lnTo>
                <a:lnTo>
                  <a:pt x="0" y="3093719"/>
                </a:lnTo>
                <a:close/>
              </a:path>
            </a:pathLst>
          </a:custGeom>
          <a:ln w="19812">
            <a:solidFill>
              <a:srgbClr val="000000"/>
            </a:solidFill>
          </a:ln>
        </p:spPr>
        <p:txBody>
          <a:bodyPr wrap="square" lIns="0" tIns="0" rIns="0" bIns="0" rtlCol="0"/>
          <a:lstStyle/>
          <a:p/>
        </p:txBody>
      </p:sp>
      <p:sp>
        <p:nvSpPr>
          <p:cNvPr id="29" name="object 29" descr=""/>
          <p:cNvSpPr txBox="1"/>
          <p:nvPr/>
        </p:nvSpPr>
        <p:spPr>
          <a:xfrm>
            <a:off x="1577721" y="3279140"/>
            <a:ext cx="633730"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50" b="1">
                <a:solidFill>
                  <a:srgbClr val="1F517B"/>
                </a:solidFill>
                <a:latin typeface="微软雅黑"/>
                <a:cs typeface="微软雅黑"/>
              </a:rPr>
              <a:t>名</a:t>
            </a:r>
            <a:endParaRPr sz="1600">
              <a:latin typeface="微软雅黑"/>
              <a:cs typeface="微软雅黑"/>
            </a:endParaRPr>
          </a:p>
        </p:txBody>
      </p:sp>
      <p:sp>
        <p:nvSpPr>
          <p:cNvPr id="30" name="object 30" descr=""/>
          <p:cNvSpPr txBox="1"/>
          <p:nvPr/>
        </p:nvSpPr>
        <p:spPr>
          <a:xfrm>
            <a:off x="1577721" y="3718052"/>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属</a:t>
            </a:r>
            <a:r>
              <a:rPr dirty="0" sz="1600" spc="-50" b="1">
                <a:solidFill>
                  <a:srgbClr val="1F517B"/>
                </a:solidFill>
                <a:latin typeface="微软雅黑"/>
                <a:cs typeface="微软雅黑"/>
              </a:rPr>
              <a:t>性</a:t>
            </a:r>
            <a:endParaRPr sz="1600">
              <a:latin typeface="微软雅黑"/>
              <a:cs typeface="微软雅黑"/>
            </a:endParaRPr>
          </a:p>
        </p:txBody>
      </p:sp>
      <p:sp>
        <p:nvSpPr>
          <p:cNvPr id="31" name="object 31" descr=""/>
          <p:cNvSpPr txBox="1"/>
          <p:nvPr/>
        </p:nvSpPr>
        <p:spPr>
          <a:xfrm>
            <a:off x="1577721" y="4156659"/>
            <a:ext cx="2052320" cy="269240"/>
          </a:xfrm>
          <a:prstGeom prst="rect">
            <a:avLst/>
          </a:prstGeom>
        </p:spPr>
        <p:txBody>
          <a:bodyPr wrap="square" lIns="0" tIns="12065" rIns="0" bIns="0" rtlCol="0" vert="horz">
            <a:spAutoFit/>
          </a:bodyPr>
          <a:lstStyle/>
          <a:p>
            <a:pPr marL="12700">
              <a:lnSpc>
                <a:spcPct val="100000"/>
              </a:lnSpc>
              <a:spcBef>
                <a:spcPts val="95"/>
              </a:spcBef>
            </a:pPr>
            <a:r>
              <a:rPr dirty="0" sz="1600" spc="-30" b="1">
                <a:solidFill>
                  <a:srgbClr val="1F517B"/>
                </a:solidFill>
                <a:latin typeface="微软雅黑"/>
                <a:cs typeface="微软雅黑"/>
              </a:rPr>
              <a:t>指</a:t>
            </a:r>
            <a:r>
              <a:rPr dirty="0" sz="1600" spc="-30" b="1">
                <a:solidFill>
                  <a:srgbClr val="1F517B"/>
                </a:solidFill>
                <a:latin typeface="微软雅黑"/>
                <a:cs typeface="微软雅黑"/>
              </a:rPr>
              <a:t>向</a:t>
            </a:r>
            <a:r>
              <a:rPr dirty="0" sz="1600" spc="-30" b="1">
                <a:solidFill>
                  <a:srgbClr val="1F517B"/>
                </a:solidFill>
                <a:latin typeface="微软雅黑"/>
                <a:cs typeface="微软雅黑"/>
              </a:rPr>
              <a:t>命</a:t>
            </a:r>
            <a:r>
              <a:rPr dirty="0" sz="1600" spc="-30" b="1">
                <a:solidFill>
                  <a:srgbClr val="1F517B"/>
                </a:solidFill>
                <a:latin typeface="微软雅黑"/>
                <a:cs typeface="微软雅黑"/>
              </a:rPr>
              <a:t>令</a:t>
            </a:r>
            <a:r>
              <a:rPr dirty="0" sz="1600" spc="-30" b="1">
                <a:solidFill>
                  <a:srgbClr val="1F517B"/>
                </a:solidFill>
                <a:latin typeface="微软雅黑"/>
                <a:cs typeface="微软雅黑"/>
              </a:rPr>
              <a:t>转</a:t>
            </a:r>
            <a:r>
              <a:rPr dirty="0" sz="1600" spc="-30" b="1">
                <a:solidFill>
                  <a:srgbClr val="1F517B"/>
                </a:solidFill>
                <a:latin typeface="微软雅黑"/>
                <a:cs typeface="微软雅黑"/>
              </a:rPr>
              <a:t>换</a:t>
            </a:r>
            <a:r>
              <a:rPr dirty="0" sz="1600" spc="-30" b="1">
                <a:solidFill>
                  <a:srgbClr val="1F517B"/>
                </a:solidFill>
                <a:latin typeface="微软雅黑"/>
                <a:cs typeface="微软雅黑"/>
              </a:rPr>
              <a:t>表</a:t>
            </a:r>
            <a:r>
              <a:rPr dirty="0" sz="1600" spc="-30" b="1">
                <a:solidFill>
                  <a:srgbClr val="1F517B"/>
                </a:solidFill>
                <a:latin typeface="微软雅黑"/>
                <a:cs typeface="微软雅黑"/>
              </a:rPr>
              <a:t>的</a:t>
            </a:r>
            <a:r>
              <a:rPr dirty="0" sz="1600" spc="-30" b="1">
                <a:solidFill>
                  <a:srgbClr val="1F517B"/>
                </a:solidFill>
                <a:latin typeface="微软雅黑"/>
                <a:cs typeface="微软雅黑"/>
              </a:rPr>
              <a:t>指</a:t>
            </a:r>
            <a:r>
              <a:rPr dirty="0" sz="1600" spc="-50" b="1">
                <a:solidFill>
                  <a:srgbClr val="1F517B"/>
                </a:solidFill>
                <a:latin typeface="微软雅黑"/>
                <a:cs typeface="微软雅黑"/>
              </a:rPr>
              <a:t>针</a:t>
            </a:r>
            <a:endParaRPr sz="1600">
              <a:latin typeface="微软雅黑"/>
              <a:cs typeface="微软雅黑"/>
            </a:endParaRPr>
          </a:p>
        </p:txBody>
      </p:sp>
      <p:sp>
        <p:nvSpPr>
          <p:cNvPr id="32" name="object 32" descr=""/>
          <p:cNvSpPr txBox="1"/>
          <p:nvPr/>
        </p:nvSpPr>
        <p:spPr>
          <a:xfrm>
            <a:off x="1577721" y="4596129"/>
            <a:ext cx="2180590"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在</a:t>
            </a:r>
            <a:r>
              <a:rPr dirty="0" sz="1600" spc="-10" b="1">
                <a:solidFill>
                  <a:srgbClr val="1F517B"/>
                </a:solidFill>
                <a:latin typeface="微软雅黑"/>
                <a:cs typeface="微软雅黑"/>
              </a:rPr>
              <a:t>I/O</a:t>
            </a:r>
            <a:r>
              <a:rPr dirty="0" sz="1600" spc="-25" b="1">
                <a:solidFill>
                  <a:srgbClr val="1F517B"/>
                </a:solidFill>
                <a:latin typeface="微软雅黑"/>
                <a:cs typeface="微软雅黑"/>
              </a:rPr>
              <a:t>总</a:t>
            </a:r>
            <a:r>
              <a:rPr dirty="0" sz="1600" spc="-25" b="1">
                <a:solidFill>
                  <a:srgbClr val="1F517B"/>
                </a:solidFill>
                <a:latin typeface="微软雅黑"/>
                <a:cs typeface="微软雅黑"/>
              </a:rPr>
              <a:t>线</a:t>
            </a:r>
            <a:r>
              <a:rPr dirty="0" sz="1600" spc="-25" b="1">
                <a:solidFill>
                  <a:srgbClr val="1F517B"/>
                </a:solidFill>
                <a:latin typeface="微软雅黑"/>
                <a:cs typeface="微软雅黑"/>
              </a:rPr>
              <a:t>上</a:t>
            </a:r>
            <a:r>
              <a:rPr dirty="0" sz="1600" spc="-25" b="1">
                <a:solidFill>
                  <a:srgbClr val="1F517B"/>
                </a:solidFill>
                <a:latin typeface="微软雅黑"/>
                <a:cs typeface="微软雅黑"/>
              </a:rPr>
              <a:t>的</a:t>
            </a: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地</a:t>
            </a:r>
            <a:r>
              <a:rPr dirty="0" sz="1600" spc="-50" b="1">
                <a:solidFill>
                  <a:srgbClr val="1F517B"/>
                </a:solidFill>
                <a:latin typeface="微软雅黑"/>
                <a:cs typeface="微软雅黑"/>
              </a:rPr>
              <a:t>址</a:t>
            </a:r>
            <a:endParaRPr sz="1600">
              <a:latin typeface="微软雅黑"/>
              <a:cs typeface="微软雅黑"/>
            </a:endParaRPr>
          </a:p>
        </p:txBody>
      </p:sp>
      <p:sp>
        <p:nvSpPr>
          <p:cNvPr id="33" name="object 33" descr=""/>
          <p:cNvSpPr txBox="1"/>
          <p:nvPr/>
        </p:nvSpPr>
        <p:spPr>
          <a:xfrm>
            <a:off x="1577721" y="5035041"/>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状</a:t>
            </a:r>
            <a:r>
              <a:rPr dirty="0" sz="1600" spc="-50" b="1">
                <a:solidFill>
                  <a:srgbClr val="1F517B"/>
                </a:solidFill>
                <a:latin typeface="微软雅黑"/>
                <a:cs typeface="微软雅黑"/>
              </a:rPr>
              <a:t>态</a:t>
            </a:r>
            <a:endParaRPr sz="1600">
              <a:latin typeface="微软雅黑"/>
              <a:cs typeface="微软雅黑"/>
            </a:endParaRPr>
          </a:p>
        </p:txBody>
      </p:sp>
      <p:sp>
        <p:nvSpPr>
          <p:cNvPr id="34" name="object 34" descr=""/>
          <p:cNvSpPr txBox="1"/>
          <p:nvPr/>
        </p:nvSpPr>
        <p:spPr>
          <a:xfrm>
            <a:off x="1577721" y="5474309"/>
            <a:ext cx="1647189"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当</a:t>
            </a:r>
            <a:r>
              <a:rPr dirty="0" sz="1600" spc="-25" b="1">
                <a:solidFill>
                  <a:srgbClr val="1F517B"/>
                </a:solidFill>
                <a:latin typeface="微软雅黑"/>
                <a:cs typeface="微软雅黑"/>
              </a:rPr>
              <a:t>前</a:t>
            </a:r>
            <a:r>
              <a:rPr dirty="0" sz="1600" spc="-25" b="1">
                <a:solidFill>
                  <a:srgbClr val="1F517B"/>
                </a:solidFill>
                <a:latin typeface="微软雅黑"/>
                <a:cs typeface="微软雅黑"/>
              </a:rPr>
              <a:t>用</a:t>
            </a:r>
            <a:r>
              <a:rPr dirty="0" sz="1600" spc="-25" b="1">
                <a:solidFill>
                  <a:srgbClr val="1F517B"/>
                </a:solidFill>
                <a:latin typeface="微软雅黑"/>
                <a:cs typeface="微软雅黑"/>
              </a:rPr>
              <a:t>户</a:t>
            </a:r>
            <a:r>
              <a:rPr dirty="0" sz="1600" spc="-25" b="1">
                <a:solidFill>
                  <a:srgbClr val="1F517B"/>
                </a:solidFill>
                <a:latin typeface="微软雅黑"/>
                <a:cs typeface="微软雅黑"/>
              </a:rPr>
              <a:t>进</a:t>
            </a:r>
            <a:r>
              <a:rPr dirty="0" sz="1600" spc="-25" b="1">
                <a:solidFill>
                  <a:srgbClr val="1F517B"/>
                </a:solidFill>
                <a:latin typeface="微软雅黑"/>
                <a:cs typeface="微软雅黑"/>
              </a:rPr>
              <a:t>程</a:t>
            </a:r>
            <a:r>
              <a:rPr dirty="0" sz="1600" spc="-25" b="1">
                <a:solidFill>
                  <a:srgbClr val="1F517B"/>
                </a:solidFill>
                <a:latin typeface="微软雅黑"/>
                <a:cs typeface="微软雅黑"/>
              </a:rPr>
              <a:t>指</a:t>
            </a:r>
            <a:r>
              <a:rPr dirty="0" sz="1600" spc="-50" b="1">
                <a:solidFill>
                  <a:srgbClr val="1F517B"/>
                </a:solidFill>
                <a:latin typeface="微软雅黑"/>
                <a:cs typeface="微软雅黑"/>
              </a:rPr>
              <a:t>针</a:t>
            </a:r>
            <a:endParaRPr sz="1600">
              <a:latin typeface="微软雅黑"/>
              <a:cs typeface="微软雅黑"/>
            </a:endParaRPr>
          </a:p>
        </p:txBody>
      </p:sp>
      <p:sp>
        <p:nvSpPr>
          <p:cNvPr id="35" name="object 35" descr=""/>
          <p:cNvSpPr txBox="1"/>
          <p:nvPr/>
        </p:nvSpPr>
        <p:spPr>
          <a:xfrm>
            <a:off x="1577721" y="5913221"/>
            <a:ext cx="1572260" cy="269240"/>
          </a:xfrm>
          <a:prstGeom prst="rect">
            <a:avLst/>
          </a:prstGeom>
        </p:spPr>
        <p:txBody>
          <a:bodyPr wrap="square" lIns="0" tIns="12065" rIns="0" bIns="0" rtlCol="0" vert="horz">
            <a:spAutoFit/>
          </a:bodyPr>
          <a:lstStyle/>
          <a:p>
            <a:pPr marL="12700">
              <a:lnSpc>
                <a:spcPct val="100000"/>
              </a:lnSpc>
              <a:spcBef>
                <a:spcPts val="95"/>
              </a:spcBef>
            </a:pPr>
            <a:r>
              <a:rPr dirty="0" sz="1600" spc="-10" b="1">
                <a:solidFill>
                  <a:srgbClr val="1F517B"/>
                </a:solidFill>
                <a:latin typeface="微软雅黑"/>
                <a:cs typeface="微软雅黑"/>
              </a:rPr>
              <a:t>I/O</a:t>
            </a:r>
            <a:r>
              <a:rPr dirty="0" sz="1600" spc="-25" b="1">
                <a:solidFill>
                  <a:srgbClr val="1F517B"/>
                </a:solidFill>
                <a:latin typeface="微软雅黑"/>
                <a:cs typeface="微软雅黑"/>
              </a:rPr>
              <a:t>请</a:t>
            </a:r>
            <a:r>
              <a:rPr dirty="0" sz="1600" spc="-25" b="1">
                <a:solidFill>
                  <a:srgbClr val="1F517B"/>
                </a:solidFill>
                <a:latin typeface="微软雅黑"/>
                <a:cs typeface="微软雅黑"/>
              </a:rPr>
              <a:t>求</a:t>
            </a:r>
            <a:r>
              <a:rPr dirty="0" sz="1600" spc="-25" b="1">
                <a:solidFill>
                  <a:srgbClr val="1F517B"/>
                </a:solidFill>
                <a:latin typeface="微软雅黑"/>
                <a:cs typeface="微软雅黑"/>
              </a:rPr>
              <a:t>队</a:t>
            </a:r>
            <a:r>
              <a:rPr dirty="0" sz="1600" spc="-25" b="1">
                <a:solidFill>
                  <a:srgbClr val="1F517B"/>
                </a:solidFill>
                <a:latin typeface="微软雅黑"/>
                <a:cs typeface="微软雅黑"/>
              </a:rPr>
              <a:t>列</a:t>
            </a:r>
            <a:r>
              <a:rPr dirty="0" sz="1600" spc="-25" b="1">
                <a:solidFill>
                  <a:srgbClr val="1F517B"/>
                </a:solidFill>
                <a:latin typeface="微软雅黑"/>
                <a:cs typeface="微软雅黑"/>
              </a:rPr>
              <a:t>指</a:t>
            </a:r>
            <a:r>
              <a:rPr dirty="0" sz="1600" spc="-50" b="1">
                <a:solidFill>
                  <a:srgbClr val="1F517B"/>
                </a:solidFill>
                <a:latin typeface="微软雅黑"/>
                <a:cs typeface="微软雅黑"/>
              </a:rPr>
              <a:t>针</a:t>
            </a:r>
            <a:endParaRPr sz="1600">
              <a:latin typeface="微软雅黑"/>
              <a:cs typeface="微软雅黑"/>
            </a:endParaRPr>
          </a:p>
        </p:txBody>
      </p:sp>
      <p:sp>
        <p:nvSpPr>
          <p:cNvPr id="36" name="object 36" descr=""/>
          <p:cNvSpPr/>
          <p:nvPr/>
        </p:nvSpPr>
        <p:spPr>
          <a:xfrm>
            <a:off x="1484375" y="3636264"/>
            <a:ext cx="2514600" cy="2240280"/>
          </a:xfrm>
          <a:custGeom>
            <a:avLst/>
            <a:gdLst/>
            <a:ahLst/>
            <a:cxnLst/>
            <a:rect l="l" t="t" r="r" b="b"/>
            <a:pathLst>
              <a:path w="2514600" h="2240279">
                <a:moveTo>
                  <a:pt x="13715" y="0"/>
                </a:moveTo>
                <a:lnTo>
                  <a:pt x="2514600" y="0"/>
                </a:lnTo>
              </a:path>
              <a:path w="2514600" h="2240279">
                <a:moveTo>
                  <a:pt x="13715" y="896112"/>
                </a:moveTo>
                <a:lnTo>
                  <a:pt x="2514600" y="896112"/>
                </a:lnTo>
              </a:path>
              <a:path w="2514600" h="2240279">
                <a:moveTo>
                  <a:pt x="13715" y="1338072"/>
                </a:moveTo>
                <a:lnTo>
                  <a:pt x="2514600" y="1338072"/>
                </a:lnTo>
              </a:path>
              <a:path w="2514600" h="2240279">
                <a:moveTo>
                  <a:pt x="13715" y="1795272"/>
                </a:moveTo>
                <a:lnTo>
                  <a:pt x="2514600" y="1795272"/>
                </a:lnTo>
              </a:path>
              <a:path w="2514600" h="2240279">
                <a:moveTo>
                  <a:pt x="0" y="445008"/>
                </a:moveTo>
                <a:lnTo>
                  <a:pt x="2500884" y="445008"/>
                </a:lnTo>
              </a:path>
              <a:path w="2514600" h="2240279">
                <a:moveTo>
                  <a:pt x="0" y="2240280"/>
                </a:moveTo>
                <a:lnTo>
                  <a:pt x="2500884" y="2240280"/>
                </a:lnTo>
              </a:path>
            </a:pathLst>
          </a:custGeom>
          <a:ln w="9144">
            <a:solidFill>
              <a:srgbClr val="000000"/>
            </a:solidFill>
          </a:ln>
        </p:spPr>
        <p:txBody>
          <a:bodyPr wrap="square" lIns="0" tIns="0" rIns="0" bIns="0" rtlCol="0"/>
          <a:lstStyle/>
          <a:p/>
        </p:txBody>
      </p:sp>
      <p:sp>
        <p:nvSpPr>
          <p:cNvPr id="37" name="object 37" descr=""/>
          <p:cNvSpPr txBox="1"/>
          <p:nvPr/>
        </p:nvSpPr>
        <p:spPr>
          <a:xfrm>
            <a:off x="4727194" y="2992065"/>
            <a:ext cx="6559550" cy="3282315"/>
          </a:xfrm>
          <a:prstGeom prst="rect">
            <a:avLst/>
          </a:prstGeom>
        </p:spPr>
        <p:txBody>
          <a:bodyPr wrap="square" lIns="0" tIns="184150" rIns="0" bIns="0" rtlCol="0" vert="horz">
            <a:spAutoFit/>
          </a:bodyPr>
          <a:lstStyle/>
          <a:p>
            <a:pPr marL="12700">
              <a:lnSpc>
                <a:spcPct val="100000"/>
              </a:lnSpc>
              <a:spcBef>
                <a:spcPts val="1450"/>
              </a:spcBef>
            </a:pPr>
            <a:r>
              <a:rPr dirty="0" sz="2200" spc="-20" b="1">
                <a:solidFill>
                  <a:srgbClr val="1F517B"/>
                </a:solidFill>
                <a:latin typeface="微软雅黑"/>
                <a:cs typeface="微软雅黑"/>
              </a:rPr>
              <a:t>① 设</a:t>
            </a:r>
            <a:r>
              <a:rPr dirty="0" sz="2200" spc="-30" b="1">
                <a:solidFill>
                  <a:srgbClr val="1F517B"/>
                </a:solidFill>
                <a:latin typeface="微软雅黑"/>
                <a:cs typeface="微软雅黑"/>
              </a:rPr>
              <a:t>备</a:t>
            </a:r>
            <a:r>
              <a:rPr dirty="0" sz="2200" spc="-50" b="1">
                <a:solidFill>
                  <a:srgbClr val="1F517B"/>
                </a:solidFill>
                <a:latin typeface="微软雅黑"/>
                <a:cs typeface="微软雅黑"/>
              </a:rPr>
              <a:t>名</a:t>
            </a:r>
            <a:endParaRPr sz="2200">
              <a:latin typeface="微软雅黑"/>
              <a:cs typeface="微软雅黑"/>
            </a:endParaRPr>
          </a:p>
          <a:p>
            <a:pPr marL="443865">
              <a:lnSpc>
                <a:spcPct val="100000"/>
              </a:lnSpc>
              <a:spcBef>
                <a:spcPts val="1245"/>
              </a:spcBef>
            </a:pPr>
            <a:r>
              <a:rPr dirty="0" sz="2000" spc="-25">
                <a:latin typeface="微软雅黑"/>
                <a:cs typeface="微软雅黑"/>
              </a:rPr>
              <a:t>设备的系统名，即设备的物理名。</a:t>
            </a:r>
            <a:endParaRPr sz="2000">
              <a:latin typeface="微软雅黑"/>
              <a:cs typeface="微软雅黑"/>
            </a:endParaRPr>
          </a:p>
          <a:p>
            <a:pPr marL="12700">
              <a:lnSpc>
                <a:spcPct val="100000"/>
              </a:lnSpc>
              <a:spcBef>
                <a:spcPts val="1220"/>
              </a:spcBef>
            </a:pPr>
            <a:r>
              <a:rPr dirty="0" sz="2200" spc="-15" b="1">
                <a:solidFill>
                  <a:srgbClr val="1F517B"/>
                </a:solidFill>
                <a:latin typeface="微软雅黑"/>
                <a:cs typeface="微软雅黑"/>
              </a:rPr>
              <a:t>② 设</a:t>
            </a:r>
            <a:r>
              <a:rPr dirty="0" sz="2200" spc="-30" b="1">
                <a:solidFill>
                  <a:srgbClr val="1F517B"/>
                </a:solidFill>
                <a:latin typeface="微软雅黑"/>
                <a:cs typeface="微软雅黑"/>
              </a:rPr>
              <a:t>备</a:t>
            </a:r>
            <a:r>
              <a:rPr dirty="0" sz="2200" spc="-30" b="1">
                <a:solidFill>
                  <a:srgbClr val="1F517B"/>
                </a:solidFill>
                <a:latin typeface="微软雅黑"/>
                <a:cs typeface="微软雅黑"/>
              </a:rPr>
              <a:t>属</a:t>
            </a:r>
            <a:r>
              <a:rPr dirty="0" sz="2200" spc="-50" b="1">
                <a:solidFill>
                  <a:srgbClr val="1F517B"/>
                </a:solidFill>
                <a:latin typeface="微软雅黑"/>
                <a:cs typeface="微软雅黑"/>
              </a:rPr>
              <a:t>性</a:t>
            </a:r>
            <a:endParaRPr sz="2200">
              <a:latin typeface="微软雅黑"/>
              <a:cs typeface="微软雅黑"/>
            </a:endParaRPr>
          </a:p>
          <a:p>
            <a:pPr marL="443865">
              <a:lnSpc>
                <a:spcPct val="100000"/>
              </a:lnSpc>
              <a:spcBef>
                <a:spcPts val="1240"/>
              </a:spcBef>
            </a:pPr>
            <a:r>
              <a:rPr dirty="0" sz="2000" spc="-10">
                <a:latin typeface="微软雅黑"/>
                <a:cs typeface="微软雅黑"/>
              </a:rPr>
              <a:t>描述设备信息的一组属性。</a:t>
            </a:r>
            <a:endParaRPr sz="2000">
              <a:latin typeface="微软雅黑"/>
              <a:cs typeface="微软雅黑"/>
            </a:endParaRPr>
          </a:p>
          <a:p>
            <a:pPr marL="12700">
              <a:lnSpc>
                <a:spcPct val="100000"/>
              </a:lnSpc>
              <a:spcBef>
                <a:spcPts val="1220"/>
              </a:spcBef>
            </a:pPr>
            <a:r>
              <a:rPr dirty="0" sz="2200" spc="-10" b="1">
                <a:solidFill>
                  <a:srgbClr val="1F517B"/>
                </a:solidFill>
                <a:latin typeface="微软雅黑"/>
                <a:cs typeface="微软雅黑"/>
              </a:rPr>
              <a:t>③ 命</a:t>
            </a:r>
            <a:r>
              <a:rPr dirty="0" sz="2200" spc="-30" b="1">
                <a:solidFill>
                  <a:srgbClr val="1F517B"/>
                </a:solidFill>
                <a:latin typeface="微软雅黑"/>
                <a:cs typeface="微软雅黑"/>
              </a:rPr>
              <a:t>令</a:t>
            </a:r>
            <a:r>
              <a:rPr dirty="0" sz="2200" spc="-30" b="1">
                <a:solidFill>
                  <a:srgbClr val="1F517B"/>
                </a:solidFill>
                <a:latin typeface="微软雅黑"/>
                <a:cs typeface="微软雅黑"/>
              </a:rPr>
              <a:t>转</a:t>
            </a:r>
            <a:r>
              <a:rPr dirty="0" sz="2200" spc="-30" b="1">
                <a:solidFill>
                  <a:srgbClr val="1F517B"/>
                </a:solidFill>
                <a:latin typeface="微软雅黑"/>
                <a:cs typeface="微软雅黑"/>
              </a:rPr>
              <a:t>换</a:t>
            </a:r>
            <a:r>
              <a:rPr dirty="0" sz="2200" spc="-50" b="1">
                <a:solidFill>
                  <a:srgbClr val="1F517B"/>
                </a:solidFill>
                <a:latin typeface="微软雅黑"/>
                <a:cs typeface="微软雅黑"/>
              </a:rPr>
              <a:t>表</a:t>
            </a:r>
            <a:endParaRPr sz="2200">
              <a:latin typeface="微软雅黑"/>
              <a:cs typeface="微软雅黑"/>
            </a:endParaRPr>
          </a:p>
          <a:p>
            <a:pPr marL="443865" marR="5080">
              <a:lnSpc>
                <a:spcPct val="125000"/>
              </a:lnSpc>
              <a:spcBef>
                <a:spcPts val="645"/>
              </a:spcBef>
            </a:pPr>
            <a:r>
              <a:rPr dirty="0" sz="2000" spc="5">
                <a:latin typeface="微软雅黑"/>
                <a:cs typeface="微软雅黑"/>
              </a:rPr>
              <a:t>转换表包含设备特定的</a:t>
            </a:r>
            <a:r>
              <a:rPr dirty="0" sz="2000">
                <a:latin typeface="微软雅黑"/>
                <a:cs typeface="微软雅黑"/>
              </a:rPr>
              <a:t>I/O</a:t>
            </a:r>
            <a:r>
              <a:rPr dirty="0" sz="2000" spc="-5">
                <a:latin typeface="微软雅黑"/>
                <a:cs typeface="微软雅黑"/>
              </a:rPr>
              <a:t>例程地址，不具备相应功能</a:t>
            </a:r>
            <a:r>
              <a:rPr dirty="0" sz="2000" spc="-10">
                <a:latin typeface="微软雅黑"/>
                <a:cs typeface="微软雅黑"/>
              </a:rPr>
              <a:t>的设备在其例程地址上可以填“－1”</a:t>
            </a:r>
            <a:r>
              <a:rPr dirty="0" sz="2000" spc="-50">
                <a:latin typeface="微软雅黑"/>
                <a:cs typeface="微软雅黑"/>
              </a:rPr>
              <a:t>。</a:t>
            </a:r>
            <a:endParaRPr sz="2000">
              <a:latin typeface="微软雅黑"/>
              <a:cs typeface="微软雅黑"/>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pic>
        <p:nvPicPr>
          <p:cNvPr id="3" name="object 3" descr=""/>
          <p:cNvPicPr/>
          <p:nvPr/>
        </p:nvPicPr>
        <p:blipFill>
          <a:blip r:embed="rId3" cstate="print"/>
          <a:stretch>
            <a:fillRect/>
          </a:stretch>
        </p:blipFill>
        <p:spPr>
          <a:xfrm>
            <a:off x="10056876" y="313943"/>
            <a:ext cx="1853183" cy="451103"/>
          </a:xfrm>
          <a:prstGeom prst="rect">
            <a:avLst/>
          </a:prstGeom>
        </p:spPr>
      </p:pic>
      <p:sp>
        <p:nvSpPr>
          <p:cNvPr id="4" name="object 4" descr=""/>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sp>
        <p:nvSpPr>
          <p:cNvPr id="5" name="object 5"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6" name="object 6"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7" name="object 7"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8" name="object 8"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9" name="object 9"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10" name="object 10"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11" name="object 11"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grpSp>
        <p:nvGrpSpPr>
          <p:cNvPr id="12" name="object 12" descr=""/>
          <p:cNvGrpSpPr/>
          <p:nvPr/>
        </p:nvGrpSpPr>
        <p:grpSpPr>
          <a:xfrm>
            <a:off x="358140" y="219456"/>
            <a:ext cx="2242820" cy="787400"/>
            <a:chOff x="358140" y="219456"/>
            <a:chExt cx="2242820" cy="787400"/>
          </a:xfrm>
        </p:grpSpPr>
        <p:sp>
          <p:nvSpPr>
            <p:cNvPr id="13" name="object 13"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pic>
          <p:nvPicPr>
            <p:cNvPr id="14" name="object 14" descr=""/>
            <p:cNvPicPr/>
            <p:nvPr/>
          </p:nvPicPr>
          <p:blipFill>
            <a:blip r:embed="rId4" cstate="print"/>
            <a:stretch>
              <a:fillRect/>
            </a:stretch>
          </p:blipFill>
          <p:spPr>
            <a:xfrm>
              <a:off x="358140" y="219456"/>
              <a:ext cx="2242566" cy="787146"/>
            </a:xfrm>
            <a:prstGeom prst="rect">
              <a:avLst/>
            </a:prstGeom>
          </p:spPr>
        </p:pic>
      </p:grpSp>
      <p:sp>
        <p:nvSpPr>
          <p:cNvPr id="15" name="object 15"/>
          <p:cNvSpPr txBox="1">
            <a:spLocks noGrp="1"/>
          </p:cNvSpPr>
          <p:nvPr>
            <p:ph type="title"/>
          </p:nvPr>
        </p:nvSpPr>
        <p:spPr>
          <a:xfrm>
            <a:off x="566724" y="309498"/>
            <a:ext cx="1800860" cy="452120"/>
          </a:xfrm>
          <a:prstGeom prst="rect"/>
        </p:spPr>
        <p:txBody>
          <a:bodyPr wrap="square" lIns="0" tIns="12065" rIns="0" bIns="0" rtlCol="0" vert="horz">
            <a:spAutoFit/>
          </a:bodyPr>
          <a:lstStyle/>
          <a:p>
            <a:pPr marL="12700">
              <a:lnSpc>
                <a:spcPct val="100000"/>
              </a:lnSpc>
              <a:spcBef>
                <a:spcPts val="95"/>
              </a:spcBef>
            </a:pPr>
            <a:r>
              <a:rPr dirty="0" spc="-35">
                <a:solidFill>
                  <a:srgbClr val="1F517B"/>
                </a:solidFill>
              </a:rPr>
              <a:t>命</a:t>
            </a:r>
            <a:r>
              <a:rPr dirty="0" spc="-35">
                <a:solidFill>
                  <a:srgbClr val="1F517B"/>
                </a:solidFill>
              </a:rPr>
              <a:t>令</a:t>
            </a:r>
            <a:r>
              <a:rPr dirty="0" spc="-35">
                <a:solidFill>
                  <a:srgbClr val="1F517B"/>
                </a:solidFill>
              </a:rPr>
              <a:t>转</a:t>
            </a:r>
            <a:r>
              <a:rPr dirty="0" spc="-35">
                <a:solidFill>
                  <a:srgbClr val="1F517B"/>
                </a:solidFill>
              </a:rPr>
              <a:t>换</a:t>
            </a:r>
            <a:r>
              <a:rPr dirty="0" spc="-50">
                <a:solidFill>
                  <a:srgbClr val="1F517B"/>
                </a:solidFill>
              </a:rPr>
              <a:t>表</a:t>
            </a:r>
          </a:p>
        </p:txBody>
      </p:sp>
      <p:sp>
        <p:nvSpPr>
          <p:cNvPr id="16" name="object 16" descr=""/>
          <p:cNvSpPr txBox="1"/>
          <p:nvPr/>
        </p:nvSpPr>
        <p:spPr>
          <a:xfrm>
            <a:off x="1538986" y="1301877"/>
            <a:ext cx="6960870" cy="1066800"/>
          </a:xfrm>
          <a:prstGeom prst="rect">
            <a:avLst/>
          </a:prstGeom>
        </p:spPr>
        <p:txBody>
          <a:bodyPr wrap="square" lIns="0" tIns="12700" rIns="0" bIns="0" rtlCol="0" vert="horz">
            <a:spAutoFit/>
          </a:bodyPr>
          <a:lstStyle/>
          <a:p>
            <a:pPr marL="241300" indent="-228600">
              <a:lnSpc>
                <a:spcPct val="100000"/>
              </a:lnSpc>
              <a:spcBef>
                <a:spcPts val="100"/>
              </a:spcBef>
              <a:buFont typeface="Arial"/>
              <a:buChar char="•"/>
              <a:tabLst>
                <a:tab pos="241300" algn="l"/>
              </a:tabLst>
            </a:pPr>
            <a:r>
              <a:rPr dirty="0" sz="2400" spc="-5">
                <a:solidFill>
                  <a:srgbClr val="1F517B"/>
                </a:solidFill>
                <a:latin typeface="微软雅黑"/>
                <a:cs typeface="微软雅黑"/>
              </a:rPr>
              <a:t>命令转换表存放设备驱动和控制程序的入口地址。</a:t>
            </a:r>
            <a:endParaRPr sz="2400">
              <a:latin typeface="微软雅黑"/>
              <a:cs typeface="微软雅黑"/>
            </a:endParaRPr>
          </a:p>
          <a:p>
            <a:pPr marL="241300" indent="-228600">
              <a:lnSpc>
                <a:spcPct val="100000"/>
              </a:lnSpc>
              <a:spcBef>
                <a:spcPts val="2435"/>
              </a:spcBef>
              <a:buFont typeface="Arial"/>
              <a:buChar char="•"/>
              <a:tabLst>
                <a:tab pos="241300" algn="l"/>
              </a:tabLst>
            </a:pPr>
            <a:r>
              <a:rPr dirty="0" sz="2400" spc="-10">
                <a:solidFill>
                  <a:srgbClr val="1F517B"/>
                </a:solidFill>
                <a:latin typeface="微软雅黑"/>
                <a:cs typeface="微软雅黑"/>
              </a:rPr>
              <a:t>如UNIX</a:t>
            </a:r>
            <a:r>
              <a:rPr dirty="0" sz="2400" spc="-20">
                <a:solidFill>
                  <a:srgbClr val="1F517B"/>
                </a:solidFill>
                <a:latin typeface="微软雅黑"/>
                <a:cs typeface="微软雅黑"/>
              </a:rPr>
              <a:t>的设备开关表：</a:t>
            </a:r>
            <a:endParaRPr sz="2400">
              <a:latin typeface="微软雅黑"/>
              <a:cs typeface="微软雅黑"/>
            </a:endParaRPr>
          </a:p>
        </p:txBody>
      </p:sp>
      <p:graphicFrame>
        <p:nvGraphicFramePr>
          <p:cNvPr id="17" name="object 17" descr=""/>
          <p:cNvGraphicFramePr>
            <a:graphicFrameLocks noGrp="1"/>
          </p:cNvGraphicFramePr>
          <p:nvPr/>
        </p:nvGraphicFramePr>
        <p:xfrm>
          <a:off x="2975419" y="2659443"/>
          <a:ext cx="5788025" cy="2438400"/>
        </p:xfrm>
        <a:graphic>
          <a:graphicData uri="http://schemas.openxmlformats.org/drawingml/2006/table">
            <a:tbl>
              <a:tblPr firstRow="1" bandRow="1">
                <a:tableStyleId>{2D5ABB26-0587-4C30-8999-92F81FD0307C}</a:tableStyleId>
              </a:tblPr>
              <a:tblGrid>
                <a:gridCol w="2219960"/>
                <a:gridCol w="3538854"/>
              </a:tblGrid>
              <a:tr h="475615">
                <a:tc>
                  <a:txBody>
                    <a:bodyPr/>
                    <a:lstStyle/>
                    <a:p>
                      <a:pPr marL="91440">
                        <a:lnSpc>
                          <a:spcPct val="100000"/>
                        </a:lnSpc>
                        <a:spcBef>
                          <a:spcPts val="340"/>
                        </a:spcBef>
                      </a:pPr>
                      <a:r>
                        <a:rPr dirty="0" sz="2200" spc="-10">
                          <a:solidFill>
                            <a:srgbClr val="1F517B"/>
                          </a:solidFill>
                          <a:latin typeface="微软雅黑"/>
                          <a:cs typeface="微软雅黑"/>
                        </a:rPr>
                        <a:t>d_open</a:t>
                      </a:r>
                      <a:endParaRPr sz="2200">
                        <a:latin typeface="微软雅黑"/>
                        <a:cs typeface="微软雅黑"/>
                      </a:endParaRPr>
                    </a:p>
                  </a:txBody>
                  <a:tcPr marL="0" marR="0" marB="0" marT="43180">
                    <a:lnL w="28575">
                      <a:solidFill>
                        <a:srgbClr val="1F517B"/>
                      </a:solidFill>
                      <a:prstDash val="solid"/>
                    </a:lnL>
                    <a:lnR w="12700">
                      <a:solidFill>
                        <a:srgbClr val="1F517B"/>
                      </a:solidFill>
                      <a:prstDash val="solid"/>
                    </a:lnR>
                    <a:lnT w="28575">
                      <a:solidFill>
                        <a:srgbClr val="1F517B"/>
                      </a:solidFill>
                      <a:prstDash val="solid"/>
                    </a:lnT>
                    <a:lnB w="12700">
                      <a:solidFill>
                        <a:srgbClr val="1F517B"/>
                      </a:solidFill>
                      <a:prstDash val="solid"/>
                    </a:lnB>
                    <a:solidFill>
                      <a:srgbClr val="FFF1CC"/>
                    </a:solidFill>
                  </a:tcPr>
                </a:tc>
                <a:tc>
                  <a:txBody>
                    <a:bodyPr/>
                    <a:lstStyle/>
                    <a:p>
                      <a:pPr marL="92075">
                        <a:lnSpc>
                          <a:spcPct val="100000"/>
                        </a:lnSpc>
                        <a:spcBef>
                          <a:spcPts val="340"/>
                        </a:spcBef>
                      </a:pPr>
                      <a:r>
                        <a:rPr dirty="0" sz="2200" spc="-30">
                          <a:solidFill>
                            <a:srgbClr val="1F517B"/>
                          </a:solidFill>
                          <a:latin typeface="微软雅黑"/>
                          <a:cs typeface="微软雅黑"/>
                        </a:rPr>
                        <a:t>打</a:t>
                      </a:r>
                      <a:r>
                        <a:rPr dirty="0" sz="2200" spc="-30">
                          <a:solidFill>
                            <a:srgbClr val="1F517B"/>
                          </a:solidFill>
                          <a:latin typeface="微软雅黑"/>
                          <a:cs typeface="微软雅黑"/>
                        </a:rPr>
                        <a:t>开</a:t>
                      </a:r>
                      <a:r>
                        <a:rPr dirty="0" sz="2200" spc="-30">
                          <a:solidFill>
                            <a:srgbClr val="1F517B"/>
                          </a:solidFill>
                          <a:latin typeface="微软雅黑"/>
                          <a:cs typeface="微软雅黑"/>
                        </a:rPr>
                        <a:t>子</a:t>
                      </a:r>
                      <a:r>
                        <a:rPr dirty="0" sz="2200" spc="-30">
                          <a:solidFill>
                            <a:srgbClr val="1F517B"/>
                          </a:solidFill>
                          <a:latin typeface="微软雅黑"/>
                          <a:cs typeface="微软雅黑"/>
                        </a:rPr>
                        <a:t>程</a:t>
                      </a:r>
                      <a:r>
                        <a:rPr dirty="0" sz="2200" spc="-50">
                          <a:solidFill>
                            <a:srgbClr val="1F517B"/>
                          </a:solidFill>
                          <a:latin typeface="微软雅黑"/>
                          <a:cs typeface="微软雅黑"/>
                        </a:rPr>
                        <a:t>序</a:t>
                      </a:r>
                      <a:endParaRPr sz="2200">
                        <a:latin typeface="微软雅黑"/>
                        <a:cs typeface="微软雅黑"/>
                      </a:endParaRPr>
                    </a:p>
                  </a:txBody>
                  <a:tcPr marL="0" marR="0" marB="0" marT="43180">
                    <a:lnL w="12700">
                      <a:solidFill>
                        <a:srgbClr val="1F517B"/>
                      </a:solidFill>
                      <a:prstDash val="solid"/>
                    </a:lnL>
                    <a:lnR w="28575">
                      <a:solidFill>
                        <a:srgbClr val="1F517B"/>
                      </a:solidFill>
                      <a:prstDash val="solid"/>
                    </a:lnR>
                    <a:lnT w="28575">
                      <a:solidFill>
                        <a:srgbClr val="1F517B"/>
                      </a:solidFill>
                      <a:prstDash val="solid"/>
                    </a:lnT>
                    <a:lnB w="12700">
                      <a:solidFill>
                        <a:srgbClr val="1F517B"/>
                      </a:solidFill>
                      <a:prstDash val="solid"/>
                    </a:lnB>
                    <a:solidFill>
                      <a:srgbClr val="FFF1CC"/>
                    </a:solidFill>
                  </a:tcPr>
                </a:tc>
              </a:tr>
              <a:tr h="474980">
                <a:tc>
                  <a:txBody>
                    <a:bodyPr/>
                    <a:lstStyle/>
                    <a:p>
                      <a:pPr marL="91440">
                        <a:lnSpc>
                          <a:spcPct val="100000"/>
                        </a:lnSpc>
                        <a:spcBef>
                          <a:spcPts val="340"/>
                        </a:spcBef>
                      </a:pPr>
                      <a:r>
                        <a:rPr dirty="0" sz="2200" spc="-10">
                          <a:solidFill>
                            <a:srgbClr val="1F517B"/>
                          </a:solidFill>
                          <a:latin typeface="微软雅黑"/>
                          <a:cs typeface="微软雅黑"/>
                        </a:rPr>
                        <a:t>d_close</a:t>
                      </a:r>
                      <a:endParaRPr sz="2200">
                        <a:latin typeface="微软雅黑"/>
                        <a:cs typeface="微软雅黑"/>
                      </a:endParaRPr>
                    </a:p>
                  </a:txBody>
                  <a:tcPr marL="0" marR="0" marB="0" marT="4318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solidFill>
                      <a:srgbClr val="FFF1CC"/>
                    </a:solidFill>
                  </a:tcPr>
                </a:tc>
                <a:tc>
                  <a:txBody>
                    <a:bodyPr/>
                    <a:lstStyle/>
                    <a:p>
                      <a:pPr marL="92075">
                        <a:lnSpc>
                          <a:spcPct val="100000"/>
                        </a:lnSpc>
                        <a:spcBef>
                          <a:spcPts val="340"/>
                        </a:spcBef>
                      </a:pPr>
                      <a:r>
                        <a:rPr dirty="0" sz="2200" spc="-30">
                          <a:solidFill>
                            <a:srgbClr val="1F517B"/>
                          </a:solidFill>
                          <a:latin typeface="微软雅黑"/>
                          <a:cs typeface="微软雅黑"/>
                        </a:rPr>
                        <a:t>关</a:t>
                      </a:r>
                      <a:r>
                        <a:rPr dirty="0" sz="2200" spc="-30">
                          <a:solidFill>
                            <a:srgbClr val="1F517B"/>
                          </a:solidFill>
                          <a:latin typeface="微软雅黑"/>
                          <a:cs typeface="微软雅黑"/>
                        </a:rPr>
                        <a:t>闭</a:t>
                      </a:r>
                      <a:r>
                        <a:rPr dirty="0" sz="2200" spc="-30">
                          <a:solidFill>
                            <a:srgbClr val="1F517B"/>
                          </a:solidFill>
                          <a:latin typeface="微软雅黑"/>
                          <a:cs typeface="微软雅黑"/>
                        </a:rPr>
                        <a:t>子</a:t>
                      </a:r>
                      <a:r>
                        <a:rPr dirty="0" sz="2200" spc="-30">
                          <a:solidFill>
                            <a:srgbClr val="1F517B"/>
                          </a:solidFill>
                          <a:latin typeface="微软雅黑"/>
                          <a:cs typeface="微软雅黑"/>
                        </a:rPr>
                        <a:t>程</a:t>
                      </a:r>
                      <a:r>
                        <a:rPr dirty="0" sz="2200" spc="-50">
                          <a:solidFill>
                            <a:srgbClr val="1F517B"/>
                          </a:solidFill>
                          <a:latin typeface="微软雅黑"/>
                          <a:cs typeface="微软雅黑"/>
                        </a:rPr>
                        <a:t>序</a:t>
                      </a:r>
                      <a:endParaRPr sz="2200">
                        <a:latin typeface="微软雅黑"/>
                        <a:cs typeface="微软雅黑"/>
                      </a:endParaRPr>
                    </a:p>
                  </a:txBody>
                  <a:tcPr marL="0" marR="0" marB="0" marT="4318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solidFill>
                      <a:srgbClr val="FFF1CC"/>
                    </a:solidFill>
                  </a:tcPr>
                </a:tc>
              </a:tr>
              <a:tr h="535305">
                <a:tc>
                  <a:txBody>
                    <a:bodyPr/>
                    <a:lstStyle/>
                    <a:p>
                      <a:pPr marL="91440">
                        <a:lnSpc>
                          <a:spcPct val="100000"/>
                        </a:lnSpc>
                        <a:spcBef>
                          <a:spcPts val="575"/>
                        </a:spcBef>
                      </a:pPr>
                      <a:r>
                        <a:rPr dirty="0" sz="2200" spc="-10">
                          <a:solidFill>
                            <a:srgbClr val="1F517B"/>
                          </a:solidFill>
                          <a:latin typeface="微软雅黑"/>
                          <a:cs typeface="微软雅黑"/>
                        </a:rPr>
                        <a:t>d_strategy</a:t>
                      </a:r>
                      <a:endParaRPr sz="2200">
                        <a:latin typeface="微软雅黑"/>
                        <a:cs typeface="微软雅黑"/>
                      </a:endParaRPr>
                    </a:p>
                  </a:txBody>
                  <a:tcPr marL="0" marR="0" marB="0" marT="7302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solidFill>
                      <a:srgbClr val="FFF1CC"/>
                    </a:solidFill>
                  </a:tcPr>
                </a:tc>
                <a:tc>
                  <a:txBody>
                    <a:bodyPr/>
                    <a:lstStyle/>
                    <a:p>
                      <a:pPr marL="92075">
                        <a:lnSpc>
                          <a:spcPct val="100000"/>
                        </a:lnSpc>
                        <a:spcBef>
                          <a:spcPts val="575"/>
                        </a:spcBef>
                      </a:pPr>
                      <a:r>
                        <a:rPr dirty="0" sz="2200" spc="-30">
                          <a:solidFill>
                            <a:srgbClr val="1F517B"/>
                          </a:solidFill>
                          <a:latin typeface="微软雅黑"/>
                          <a:cs typeface="微软雅黑"/>
                        </a:rPr>
                        <a:t>块</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驱</a:t>
                      </a:r>
                      <a:r>
                        <a:rPr dirty="0" sz="2200" spc="-30">
                          <a:solidFill>
                            <a:srgbClr val="1F517B"/>
                          </a:solidFill>
                          <a:latin typeface="微软雅黑"/>
                          <a:cs typeface="微软雅黑"/>
                        </a:rPr>
                        <a:t>动</a:t>
                      </a:r>
                      <a:r>
                        <a:rPr dirty="0" sz="2200" spc="-30">
                          <a:solidFill>
                            <a:srgbClr val="1F517B"/>
                          </a:solidFill>
                          <a:latin typeface="微软雅黑"/>
                          <a:cs typeface="微软雅黑"/>
                        </a:rPr>
                        <a:t>程</a:t>
                      </a:r>
                      <a:r>
                        <a:rPr dirty="0" sz="2200" spc="-50">
                          <a:solidFill>
                            <a:srgbClr val="1F517B"/>
                          </a:solidFill>
                          <a:latin typeface="微软雅黑"/>
                          <a:cs typeface="微软雅黑"/>
                        </a:rPr>
                        <a:t>序</a:t>
                      </a:r>
                      <a:endParaRPr sz="2200">
                        <a:latin typeface="微软雅黑"/>
                        <a:cs typeface="微软雅黑"/>
                      </a:endParaRPr>
                    </a:p>
                  </a:txBody>
                  <a:tcPr marL="0" marR="0" marB="0" marT="7302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solidFill>
                      <a:srgbClr val="FFF1CC"/>
                    </a:solidFill>
                  </a:tcPr>
                </a:tc>
              </a:tr>
              <a:tr h="476250">
                <a:tc>
                  <a:txBody>
                    <a:bodyPr/>
                    <a:lstStyle/>
                    <a:p>
                      <a:pPr marL="91440">
                        <a:lnSpc>
                          <a:spcPct val="100000"/>
                        </a:lnSpc>
                        <a:spcBef>
                          <a:spcPts val="345"/>
                        </a:spcBef>
                      </a:pPr>
                      <a:r>
                        <a:rPr dirty="0" sz="2200" spc="-10">
                          <a:solidFill>
                            <a:srgbClr val="1F517B"/>
                          </a:solidFill>
                          <a:latin typeface="微软雅黑"/>
                          <a:cs typeface="微软雅黑"/>
                        </a:rPr>
                        <a:t>d_read</a:t>
                      </a:r>
                      <a:endParaRPr sz="2200">
                        <a:latin typeface="微软雅黑"/>
                        <a:cs typeface="微软雅黑"/>
                      </a:endParaRPr>
                    </a:p>
                  </a:txBody>
                  <a:tcPr marL="0" marR="0" marB="0" marT="4381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solidFill>
                      <a:srgbClr val="FFF1CC"/>
                    </a:solidFill>
                  </a:tcPr>
                </a:tc>
                <a:tc>
                  <a:txBody>
                    <a:bodyPr/>
                    <a:lstStyle/>
                    <a:p>
                      <a:pPr marL="92075">
                        <a:lnSpc>
                          <a:spcPct val="100000"/>
                        </a:lnSpc>
                        <a:spcBef>
                          <a:spcPts val="345"/>
                        </a:spcBef>
                      </a:pPr>
                      <a:r>
                        <a:rPr dirty="0" sz="2200" spc="-30">
                          <a:solidFill>
                            <a:srgbClr val="1F517B"/>
                          </a:solidFill>
                          <a:latin typeface="微软雅黑"/>
                          <a:cs typeface="微软雅黑"/>
                        </a:rPr>
                        <a:t>读</a:t>
                      </a:r>
                      <a:r>
                        <a:rPr dirty="0" sz="2200" spc="-30">
                          <a:solidFill>
                            <a:srgbClr val="1F517B"/>
                          </a:solidFill>
                          <a:latin typeface="微软雅黑"/>
                          <a:cs typeface="微软雅黑"/>
                        </a:rPr>
                        <a:t>子</a:t>
                      </a:r>
                      <a:r>
                        <a:rPr dirty="0" sz="2200" spc="-30">
                          <a:solidFill>
                            <a:srgbClr val="1F517B"/>
                          </a:solidFill>
                          <a:latin typeface="微软雅黑"/>
                          <a:cs typeface="微软雅黑"/>
                        </a:rPr>
                        <a:t>程</a:t>
                      </a:r>
                      <a:r>
                        <a:rPr dirty="0" sz="2200" spc="-50">
                          <a:solidFill>
                            <a:srgbClr val="1F517B"/>
                          </a:solidFill>
                          <a:latin typeface="微软雅黑"/>
                          <a:cs typeface="微软雅黑"/>
                        </a:rPr>
                        <a:t>序</a:t>
                      </a:r>
                      <a:endParaRPr sz="2200">
                        <a:latin typeface="微软雅黑"/>
                        <a:cs typeface="微软雅黑"/>
                      </a:endParaRPr>
                    </a:p>
                  </a:txBody>
                  <a:tcPr marL="0" marR="0" marB="0" marT="4381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solidFill>
                      <a:srgbClr val="FFF1CC"/>
                    </a:solidFill>
                  </a:tcPr>
                </a:tc>
              </a:tr>
              <a:tr h="476250">
                <a:tc>
                  <a:txBody>
                    <a:bodyPr/>
                    <a:lstStyle/>
                    <a:p>
                      <a:pPr marL="91440">
                        <a:lnSpc>
                          <a:spcPct val="100000"/>
                        </a:lnSpc>
                        <a:spcBef>
                          <a:spcPts val="345"/>
                        </a:spcBef>
                      </a:pPr>
                      <a:r>
                        <a:rPr dirty="0" sz="2200" spc="-10">
                          <a:solidFill>
                            <a:srgbClr val="1F517B"/>
                          </a:solidFill>
                          <a:latin typeface="微软雅黑"/>
                          <a:cs typeface="微软雅黑"/>
                        </a:rPr>
                        <a:t>d_write</a:t>
                      </a:r>
                      <a:endParaRPr sz="2200">
                        <a:latin typeface="微软雅黑"/>
                        <a:cs typeface="微软雅黑"/>
                      </a:endParaRPr>
                    </a:p>
                  </a:txBody>
                  <a:tcPr marL="0" marR="0" marB="0" marT="4381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solidFill>
                      <a:srgbClr val="FFF1CC"/>
                    </a:solidFill>
                  </a:tcPr>
                </a:tc>
                <a:tc>
                  <a:txBody>
                    <a:bodyPr/>
                    <a:lstStyle/>
                    <a:p>
                      <a:pPr marL="92075">
                        <a:lnSpc>
                          <a:spcPct val="100000"/>
                        </a:lnSpc>
                        <a:spcBef>
                          <a:spcPts val="345"/>
                        </a:spcBef>
                      </a:pPr>
                      <a:r>
                        <a:rPr dirty="0" sz="2200" spc="-30">
                          <a:solidFill>
                            <a:srgbClr val="1F517B"/>
                          </a:solidFill>
                          <a:latin typeface="微软雅黑"/>
                          <a:cs typeface="微软雅黑"/>
                        </a:rPr>
                        <a:t>写</a:t>
                      </a:r>
                      <a:r>
                        <a:rPr dirty="0" sz="2200" spc="-30">
                          <a:solidFill>
                            <a:srgbClr val="1F517B"/>
                          </a:solidFill>
                          <a:latin typeface="微软雅黑"/>
                          <a:cs typeface="微软雅黑"/>
                        </a:rPr>
                        <a:t>子</a:t>
                      </a:r>
                      <a:r>
                        <a:rPr dirty="0" sz="2200" spc="-30">
                          <a:solidFill>
                            <a:srgbClr val="1F517B"/>
                          </a:solidFill>
                          <a:latin typeface="微软雅黑"/>
                          <a:cs typeface="微软雅黑"/>
                        </a:rPr>
                        <a:t>程</a:t>
                      </a:r>
                      <a:r>
                        <a:rPr dirty="0" sz="2200" spc="-50">
                          <a:solidFill>
                            <a:srgbClr val="1F517B"/>
                          </a:solidFill>
                          <a:latin typeface="微软雅黑"/>
                          <a:cs typeface="微软雅黑"/>
                        </a:rPr>
                        <a:t>序</a:t>
                      </a:r>
                      <a:endParaRPr sz="2200">
                        <a:latin typeface="微软雅黑"/>
                        <a:cs typeface="微软雅黑"/>
                      </a:endParaRPr>
                    </a:p>
                  </a:txBody>
                  <a:tcPr marL="0" marR="0" marB="0" marT="4381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solidFill>
                      <a:srgbClr val="FFF1CC"/>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1177290" cy="787146"/>
          </a:xfrm>
          <a:prstGeom prst="rect">
            <a:avLst/>
          </a:prstGeom>
        </p:spPr>
      </p:pic>
      <p:sp>
        <p:nvSpPr>
          <p:cNvPr id="3" name="object 3" descr=""/>
          <p:cNvSpPr txBox="1"/>
          <p:nvPr/>
        </p:nvSpPr>
        <p:spPr>
          <a:xfrm>
            <a:off x="566724" y="309498"/>
            <a:ext cx="2646045" cy="3582670"/>
          </a:xfrm>
          <a:prstGeom prst="rect">
            <a:avLst/>
          </a:prstGeom>
        </p:spPr>
        <p:txBody>
          <a:bodyPr wrap="square" lIns="0" tIns="12065" rIns="0" bIns="0" rtlCol="0" vert="horz">
            <a:spAutoFit/>
          </a:bodyPr>
          <a:lstStyle/>
          <a:p>
            <a:pPr marL="12700">
              <a:lnSpc>
                <a:spcPct val="100000"/>
              </a:lnSpc>
              <a:spcBef>
                <a:spcPts val="95"/>
              </a:spcBef>
            </a:pPr>
            <a:r>
              <a:rPr dirty="0" sz="2800" spc="-35" b="1">
                <a:solidFill>
                  <a:srgbClr val="2D4E7D"/>
                </a:solidFill>
                <a:latin typeface="微软雅黑"/>
                <a:cs typeface="微软雅黑"/>
              </a:rPr>
              <a:t>提</a:t>
            </a:r>
            <a:r>
              <a:rPr dirty="0" sz="2800" spc="-50" b="1">
                <a:solidFill>
                  <a:srgbClr val="2D4E7D"/>
                </a:solidFill>
                <a:latin typeface="微软雅黑"/>
                <a:cs typeface="微软雅黑"/>
              </a:rPr>
              <a:t>纲</a:t>
            </a:r>
            <a:endParaRPr sz="2800">
              <a:latin typeface="微软雅黑"/>
              <a:cs typeface="微软雅黑"/>
            </a:endParaRPr>
          </a:p>
          <a:p>
            <a:pPr>
              <a:lnSpc>
                <a:spcPct val="100000"/>
              </a:lnSpc>
              <a:spcBef>
                <a:spcPts val="60"/>
              </a:spcBef>
            </a:pPr>
            <a:endParaRPr sz="2400">
              <a:latin typeface="微软雅黑"/>
              <a:cs typeface="微软雅黑"/>
            </a:endParaRPr>
          </a:p>
          <a:p>
            <a:pPr marL="648335" indent="-229235">
              <a:lnSpc>
                <a:spcPct val="100000"/>
              </a:lnSpc>
              <a:buFont typeface="Arial"/>
              <a:buChar char="•"/>
              <a:tabLst>
                <a:tab pos="648970" algn="l"/>
              </a:tabLst>
            </a:pPr>
            <a:r>
              <a:rPr dirty="0" sz="2600" spc="-10" b="1">
                <a:solidFill>
                  <a:srgbClr val="1F517B"/>
                </a:solidFill>
                <a:latin typeface="微软雅黑"/>
                <a:cs typeface="微软雅黑"/>
              </a:rPr>
              <a:t>设备管理概述</a:t>
            </a:r>
            <a:endParaRPr sz="2600">
              <a:latin typeface="微软雅黑"/>
              <a:cs typeface="微软雅黑"/>
            </a:endParaRPr>
          </a:p>
          <a:p>
            <a:pPr marL="648335" indent="-229235">
              <a:lnSpc>
                <a:spcPct val="100000"/>
              </a:lnSpc>
              <a:spcBef>
                <a:spcPts val="2560"/>
              </a:spcBef>
              <a:buFont typeface="Arial"/>
              <a:buChar char="•"/>
              <a:tabLst>
                <a:tab pos="648970" algn="l"/>
              </a:tabLst>
            </a:pPr>
            <a:r>
              <a:rPr dirty="0" sz="2600" b="1">
                <a:solidFill>
                  <a:srgbClr val="C00000"/>
                </a:solidFill>
                <a:latin typeface="微软雅黑"/>
                <a:cs typeface="微软雅黑"/>
              </a:rPr>
              <a:t>I/O</a:t>
            </a:r>
            <a:r>
              <a:rPr dirty="0" sz="2600" spc="-25" b="1">
                <a:solidFill>
                  <a:srgbClr val="C00000"/>
                </a:solidFill>
                <a:latin typeface="微软雅黑"/>
                <a:cs typeface="微软雅黑"/>
              </a:rPr>
              <a:t>控制</a:t>
            </a:r>
            <a:endParaRPr sz="2600">
              <a:latin typeface="微软雅黑"/>
              <a:cs typeface="微软雅黑"/>
            </a:endParaRPr>
          </a:p>
          <a:p>
            <a:pPr marL="648335" indent="-229235">
              <a:lnSpc>
                <a:spcPct val="100000"/>
              </a:lnSpc>
              <a:spcBef>
                <a:spcPts val="2555"/>
              </a:spcBef>
              <a:buFont typeface="Arial"/>
              <a:buChar char="•"/>
              <a:tabLst>
                <a:tab pos="648970" algn="l"/>
              </a:tabLst>
            </a:pPr>
            <a:r>
              <a:rPr dirty="0" sz="2600" spc="-15" b="1">
                <a:solidFill>
                  <a:srgbClr val="1F517B"/>
                </a:solidFill>
                <a:latin typeface="微软雅黑"/>
                <a:cs typeface="微软雅黑"/>
              </a:rPr>
              <a:t>缓冲技术</a:t>
            </a:r>
            <a:endParaRPr sz="2600">
              <a:latin typeface="微软雅黑"/>
              <a:cs typeface="微软雅黑"/>
            </a:endParaRPr>
          </a:p>
          <a:p>
            <a:pPr marL="648335" indent="-229235">
              <a:lnSpc>
                <a:spcPct val="100000"/>
              </a:lnSpc>
              <a:spcBef>
                <a:spcPts val="2570"/>
              </a:spcBef>
              <a:buFont typeface="Arial"/>
              <a:buChar char="•"/>
              <a:tabLst>
                <a:tab pos="648970" algn="l"/>
              </a:tabLst>
            </a:pPr>
            <a:r>
              <a:rPr dirty="0" sz="2600" spc="-15" b="1">
                <a:solidFill>
                  <a:srgbClr val="1F517B"/>
                </a:solidFill>
                <a:latin typeface="微软雅黑"/>
                <a:cs typeface="微软雅黑"/>
              </a:rPr>
              <a:t>设备分配</a:t>
            </a:r>
            <a:endParaRPr sz="2600">
              <a:latin typeface="微软雅黑"/>
              <a:cs typeface="微软雅黑"/>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4009390" cy="787400"/>
            <a:chOff x="338327" y="211836"/>
            <a:chExt cx="4009390" cy="787400"/>
          </a:xfrm>
        </p:grpSpPr>
        <p:pic>
          <p:nvPicPr>
            <p:cNvPr id="3" name="object 3" descr=""/>
            <p:cNvPicPr/>
            <p:nvPr/>
          </p:nvPicPr>
          <p:blipFill>
            <a:blip r:embed="rId2" cstate="print"/>
            <a:stretch>
              <a:fillRect/>
            </a:stretch>
          </p:blipFill>
          <p:spPr>
            <a:xfrm>
              <a:off x="338327" y="211836"/>
              <a:ext cx="1000506" cy="787145"/>
            </a:xfrm>
            <a:prstGeom prst="rect">
              <a:avLst/>
            </a:prstGeom>
          </p:spPr>
        </p:pic>
        <p:pic>
          <p:nvPicPr>
            <p:cNvPr id="4" name="object 4" descr=""/>
            <p:cNvPicPr/>
            <p:nvPr/>
          </p:nvPicPr>
          <p:blipFill>
            <a:blip r:embed="rId3" cstate="print"/>
            <a:stretch>
              <a:fillRect/>
            </a:stretch>
          </p:blipFill>
          <p:spPr>
            <a:xfrm>
              <a:off x="871727" y="211836"/>
              <a:ext cx="1177290" cy="787145"/>
            </a:xfrm>
            <a:prstGeom prst="rect">
              <a:avLst/>
            </a:prstGeom>
          </p:spPr>
        </p:pic>
        <p:pic>
          <p:nvPicPr>
            <p:cNvPr id="5" name="object 5" descr=""/>
            <p:cNvPicPr/>
            <p:nvPr/>
          </p:nvPicPr>
          <p:blipFill>
            <a:blip r:embed="rId4" cstate="print"/>
            <a:stretch>
              <a:fillRect/>
            </a:stretch>
          </p:blipFill>
          <p:spPr>
            <a:xfrm>
              <a:off x="1581911" y="211836"/>
              <a:ext cx="634745" cy="787145"/>
            </a:xfrm>
            <a:prstGeom prst="rect">
              <a:avLst/>
            </a:prstGeom>
          </p:spPr>
        </p:pic>
        <p:pic>
          <p:nvPicPr>
            <p:cNvPr id="6" name="object 6" descr=""/>
            <p:cNvPicPr/>
            <p:nvPr/>
          </p:nvPicPr>
          <p:blipFill>
            <a:blip r:embed="rId5" cstate="print"/>
            <a:stretch>
              <a:fillRect/>
            </a:stretch>
          </p:blipFill>
          <p:spPr>
            <a:xfrm>
              <a:off x="1749552" y="211836"/>
              <a:ext cx="1887474" cy="787145"/>
            </a:xfrm>
            <a:prstGeom prst="rect">
              <a:avLst/>
            </a:prstGeom>
          </p:spPr>
        </p:pic>
        <p:pic>
          <p:nvPicPr>
            <p:cNvPr id="7" name="object 7" descr=""/>
            <p:cNvPicPr/>
            <p:nvPr/>
          </p:nvPicPr>
          <p:blipFill>
            <a:blip r:embed="rId6" cstate="print"/>
            <a:stretch>
              <a:fillRect/>
            </a:stretch>
          </p:blipFill>
          <p:spPr>
            <a:xfrm>
              <a:off x="3169920" y="211836"/>
              <a:ext cx="1177290" cy="787145"/>
            </a:xfrm>
            <a:prstGeom prst="rect">
              <a:avLst/>
            </a:prstGeom>
          </p:spPr>
        </p:pic>
      </p:grpSp>
      <p:sp>
        <p:nvSpPr>
          <p:cNvPr id="8" name="object 8" descr=""/>
          <p:cNvSpPr txBox="1"/>
          <p:nvPr/>
        </p:nvSpPr>
        <p:spPr>
          <a:xfrm>
            <a:off x="1115974" y="1176863"/>
            <a:ext cx="10229215" cy="3757929"/>
          </a:xfrm>
          <a:prstGeom prst="rect">
            <a:avLst/>
          </a:prstGeom>
        </p:spPr>
        <p:txBody>
          <a:bodyPr wrap="square" lIns="0" tIns="196215" rIns="0" bIns="0" rtlCol="0" vert="horz">
            <a:spAutoFit/>
          </a:bodyPr>
          <a:lstStyle/>
          <a:p>
            <a:pPr marL="12700">
              <a:lnSpc>
                <a:spcPct val="100000"/>
              </a:lnSpc>
              <a:spcBef>
                <a:spcPts val="1545"/>
              </a:spcBef>
            </a:pPr>
            <a:r>
              <a:rPr dirty="0" sz="2400">
                <a:solidFill>
                  <a:srgbClr val="1F517B"/>
                </a:solidFill>
                <a:latin typeface="微软雅黑"/>
                <a:cs typeface="微软雅黑"/>
              </a:rPr>
              <a:t>CPU通过I/O控制器与物理设备打交道。按照I/O</a:t>
            </a:r>
            <a:r>
              <a:rPr dirty="0" sz="2400" spc="-5">
                <a:solidFill>
                  <a:srgbClr val="1F517B"/>
                </a:solidFill>
                <a:latin typeface="微软雅黑"/>
                <a:cs typeface="微软雅黑"/>
              </a:rPr>
              <a:t>控制器智能化程度的高低，</a:t>
            </a:r>
            <a:endParaRPr sz="2400">
              <a:latin typeface="微软雅黑"/>
              <a:cs typeface="微软雅黑"/>
            </a:endParaRPr>
          </a:p>
          <a:p>
            <a:pPr marL="12700">
              <a:lnSpc>
                <a:spcPct val="100000"/>
              </a:lnSpc>
              <a:spcBef>
                <a:spcPts val="1440"/>
              </a:spcBef>
            </a:pPr>
            <a:r>
              <a:rPr dirty="0" sz="2400">
                <a:solidFill>
                  <a:srgbClr val="1F517B"/>
                </a:solidFill>
                <a:latin typeface="微软雅黑"/>
                <a:cs typeface="微软雅黑"/>
              </a:rPr>
              <a:t>将</a:t>
            </a:r>
            <a:r>
              <a:rPr dirty="0" sz="2400" spc="-10">
                <a:solidFill>
                  <a:srgbClr val="1F517B"/>
                </a:solidFill>
                <a:latin typeface="微软雅黑"/>
                <a:cs typeface="微软雅黑"/>
              </a:rPr>
              <a:t>I/O</a:t>
            </a:r>
            <a:r>
              <a:rPr dirty="0" sz="2400" spc="-5">
                <a:solidFill>
                  <a:srgbClr val="1F517B"/>
                </a:solidFill>
                <a:latin typeface="微软雅黑"/>
                <a:cs typeface="微软雅黑"/>
              </a:rPr>
              <a:t>设备的控制方式分为四类：</a:t>
            </a:r>
            <a:endParaRPr sz="2400">
              <a:latin typeface="微软雅黑"/>
              <a:cs typeface="微软雅黑"/>
            </a:endParaRPr>
          </a:p>
          <a:p>
            <a:pPr marL="413384" indent="-343535">
              <a:lnSpc>
                <a:spcPct val="100000"/>
              </a:lnSpc>
              <a:spcBef>
                <a:spcPts val="2305"/>
              </a:spcBef>
              <a:buSzPct val="93750"/>
              <a:buFont typeface="Arial"/>
              <a:buChar char="•"/>
              <a:tabLst>
                <a:tab pos="413384" algn="l"/>
                <a:tab pos="414020" algn="l"/>
              </a:tabLst>
            </a:pPr>
            <a:r>
              <a:rPr dirty="0" sz="2400" spc="-10" b="1">
                <a:solidFill>
                  <a:srgbClr val="1F517B"/>
                </a:solidFill>
                <a:latin typeface="微软雅黑"/>
                <a:cs typeface="微软雅黑"/>
              </a:rPr>
              <a:t>循环测试I/O</a:t>
            </a:r>
            <a:r>
              <a:rPr dirty="0" sz="2400" spc="-30" b="1">
                <a:solidFill>
                  <a:srgbClr val="1F517B"/>
                </a:solidFill>
                <a:latin typeface="微软雅黑"/>
                <a:cs typeface="微软雅黑"/>
              </a:rPr>
              <a:t>方式</a:t>
            </a:r>
            <a:endParaRPr sz="2400">
              <a:latin typeface="微软雅黑"/>
              <a:cs typeface="微软雅黑"/>
            </a:endParaRPr>
          </a:p>
          <a:p>
            <a:pPr marL="413384" indent="-343535">
              <a:lnSpc>
                <a:spcPct val="100000"/>
              </a:lnSpc>
              <a:spcBef>
                <a:spcPts val="2305"/>
              </a:spcBef>
              <a:buSzPct val="93750"/>
              <a:buFont typeface="Arial"/>
              <a:buChar char="•"/>
              <a:tabLst>
                <a:tab pos="413384" algn="l"/>
                <a:tab pos="414020" algn="l"/>
              </a:tabLst>
            </a:pPr>
            <a:r>
              <a:rPr dirty="0" sz="2400" b="1">
                <a:solidFill>
                  <a:srgbClr val="1F517B"/>
                </a:solidFill>
                <a:latin typeface="微软雅黑"/>
                <a:cs typeface="微软雅黑"/>
              </a:rPr>
              <a:t>I/O</a:t>
            </a:r>
            <a:r>
              <a:rPr dirty="0" sz="2400" spc="-15" b="1">
                <a:solidFill>
                  <a:srgbClr val="1F517B"/>
                </a:solidFill>
                <a:latin typeface="微软雅黑"/>
                <a:cs typeface="微软雅黑"/>
              </a:rPr>
              <a:t>中断方式</a:t>
            </a:r>
            <a:endParaRPr sz="2400">
              <a:latin typeface="微软雅黑"/>
              <a:cs typeface="微软雅黑"/>
            </a:endParaRPr>
          </a:p>
          <a:p>
            <a:pPr marL="413384" indent="-343535">
              <a:lnSpc>
                <a:spcPct val="100000"/>
              </a:lnSpc>
              <a:spcBef>
                <a:spcPts val="2305"/>
              </a:spcBef>
              <a:buSzPct val="93750"/>
              <a:buFont typeface="Arial"/>
              <a:buChar char="•"/>
              <a:tabLst>
                <a:tab pos="413384" algn="l"/>
                <a:tab pos="414020" algn="l"/>
              </a:tabLst>
            </a:pPr>
            <a:r>
              <a:rPr dirty="0" sz="2400" spc="-10" b="1">
                <a:solidFill>
                  <a:srgbClr val="1F517B"/>
                </a:solidFill>
                <a:latin typeface="微软雅黑"/>
                <a:cs typeface="微软雅黑"/>
              </a:rPr>
              <a:t>DMA</a:t>
            </a:r>
            <a:r>
              <a:rPr dirty="0" sz="2400" spc="-30" b="1">
                <a:solidFill>
                  <a:srgbClr val="1F517B"/>
                </a:solidFill>
                <a:latin typeface="微软雅黑"/>
                <a:cs typeface="微软雅黑"/>
              </a:rPr>
              <a:t>方式</a:t>
            </a:r>
            <a:endParaRPr sz="2400">
              <a:latin typeface="微软雅黑"/>
              <a:cs typeface="微软雅黑"/>
            </a:endParaRPr>
          </a:p>
          <a:p>
            <a:pPr marL="413384" indent="-343535">
              <a:lnSpc>
                <a:spcPct val="100000"/>
              </a:lnSpc>
              <a:spcBef>
                <a:spcPts val="2305"/>
              </a:spcBef>
              <a:buSzPct val="93750"/>
              <a:buFont typeface="Arial"/>
              <a:buChar char="•"/>
              <a:tabLst>
                <a:tab pos="413384" algn="l"/>
                <a:tab pos="414020" algn="l"/>
              </a:tabLst>
            </a:pPr>
            <a:r>
              <a:rPr dirty="0" sz="2400" spc="-15" b="1">
                <a:solidFill>
                  <a:srgbClr val="1F517B"/>
                </a:solidFill>
                <a:latin typeface="微软雅黑"/>
                <a:cs typeface="微软雅黑"/>
              </a:rPr>
              <a:t>通道方式</a:t>
            </a:r>
            <a:endParaRPr sz="2400">
              <a:latin typeface="微软雅黑"/>
              <a:cs typeface="微软雅黑"/>
            </a:endParaRPr>
          </a:p>
        </p:txBody>
      </p:sp>
      <p:sp>
        <p:nvSpPr>
          <p:cNvPr id="9" name="object 9"/>
          <p:cNvSpPr txBox="1">
            <a:spLocks noGrp="1"/>
          </p:cNvSpPr>
          <p:nvPr>
            <p:ph type="title"/>
          </p:nvPr>
        </p:nvSpPr>
        <p:spPr>
          <a:xfrm>
            <a:off x="546303" y="300990"/>
            <a:ext cx="3568700"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1.</a:t>
            </a:r>
            <a:r>
              <a:rPr dirty="0"/>
              <a:t>	</a:t>
            </a:r>
            <a:r>
              <a:rPr dirty="0" spc="-35"/>
              <a:t>输</a:t>
            </a:r>
            <a:r>
              <a:rPr dirty="0" spc="-35"/>
              <a:t>入</a:t>
            </a:r>
            <a:r>
              <a:rPr dirty="0" spc="-25"/>
              <a:t>/</a:t>
            </a:r>
            <a:r>
              <a:rPr dirty="0" spc="-35"/>
              <a:t>输</a:t>
            </a:r>
            <a:r>
              <a:rPr dirty="0" spc="-35"/>
              <a:t>出</a:t>
            </a:r>
            <a:r>
              <a:rPr dirty="0" spc="-35"/>
              <a:t>控</a:t>
            </a:r>
            <a:r>
              <a:rPr dirty="0" spc="-35"/>
              <a:t>制</a:t>
            </a:r>
            <a:r>
              <a:rPr dirty="0" spc="-35"/>
              <a:t>方</a:t>
            </a:r>
            <a:r>
              <a:rPr dirty="0" spc="-50"/>
              <a:t>式</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2465070" cy="787400"/>
            <a:chOff x="338327" y="211836"/>
            <a:chExt cx="2465070" cy="787400"/>
          </a:xfrm>
        </p:grpSpPr>
        <p:pic>
          <p:nvPicPr>
            <p:cNvPr id="3" name="object 3" descr=""/>
            <p:cNvPicPr/>
            <p:nvPr/>
          </p:nvPicPr>
          <p:blipFill>
            <a:blip r:embed="rId2" cstate="print"/>
            <a:stretch>
              <a:fillRect/>
            </a:stretch>
          </p:blipFill>
          <p:spPr>
            <a:xfrm>
              <a:off x="338327" y="211836"/>
              <a:ext cx="1044702" cy="787145"/>
            </a:xfrm>
            <a:prstGeom prst="rect">
              <a:avLst/>
            </a:prstGeom>
          </p:spPr>
        </p:pic>
        <p:pic>
          <p:nvPicPr>
            <p:cNvPr id="4" name="object 4" descr=""/>
            <p:cNvPicPr/>
            <p:nvPr/>
          </p:nvPicPr>
          <p:blipFill>
            <a:blip r:embed="rId3" cstate="print"/>
            <a:stretch>
              <a:fillRect/>
            </a:stretch>
          </p:blipFill>
          <p:spPr>
            <a:xfrm>
              <a:off x="915923" y="211836"/>
              <a:ext cx="1887474" cy="787145"/>
            </a:xfrm>
            <a:prstGeom prst="rect">
              <a:avLst/>
            </a:prstGeom>
          </p:spPr>
        </p:pic>
      </p:grpSp>
      <p:sp>
        <p:nvSpPr>
          <p:cNvPr id="5" name="object 5"/>
          <p:cNvSpPr txBox="1">
            <a:spLocks noGrp="1"/>
          </p:cNvSpPr>
          <p:nvPr>
            <p:ph type="title"/>
          </p:nvPr>
        </p:nvSpPr>
        <p:spPr>
          <a:xfrm>
            <a:off x="546303" y="300990"/>
            <a:ext cx="2025014" cy="452120"/>
          </a:xfrm>
          <a:prstGeom prst="rect"/>
        </p:spPr>
        <p:txBody>
          <a:bodyPr wrap="square" lIns="0" tIns="12065" rIns="0" bIns="0" rtlCol="0" vert="horz">
            <a:spAutoFit/>
          </a:bodyPr>
          <a:lstStyle/>
          <a:p>
            <a:pPr marL="12700">
              <a:lnSpc>
                <a:spcPct val="100000"/>
              </a:lnSpc>
              <a:spcBef>
                <a:spcPts val="95"/>
              </a:spcBef>
            </a:pPr>
            <a:r>
              <a:rPr dirty="0" spc="-25">
                <a:solidFill>
                  <a:srgbClr val="2D4E7D"/>
                </a:solidFill>
              </a:rPr>
              <a:t>I/O</a:t>
            </a:r>
            <a:r>
              <a:rPr dirty="0" spc="-35">
                <a:solidFill>
                  <a:srgbClr val="2D4E7D"/>
                </a:solidFill>
              </a:rPr>
              <a:t>中</a:t>
            </a:r>
            <a:r>
              <a:rPr dirty="0" spc="-35">
                <a:solidFill>
                  <a:srgbClr val="2D4E7D"/>
                </a:solidFill>
              </a:rPr>
              <a:t>断</a:t>
            </a:r>
            <a:r>
              <a:rPr dirty="0" spc="-35">
                <a:solidFill>
                  <a:srgbClr val="2D4E7D"/>
                </a:solidFill>
              </a:rPr>
              <a:t>方</a:t>
            </a:r>
            <a:r>
              <a:rPr dirty="0" spc="-50">
                <a:solidFill>
                  <a:srgbClr val="2D4E7D"/>
                </a:solidFill>
              </a:rPr>
              <a:t>式</a:t>
            </a:r>
          </a:p>
        </p:txBody>
      </p:sp>
      <p:grpSp>
        <p:nvGrpSpPr>
          <p:cNvPr id="6" name="object 6" descr=""/>
          <p:cNvGrpSpPr/>
          <p:nvPr/>
        </p:nvGrpSpPr>
        <p:grpSpPr>
          <a:xfrm>
            <a:off x="853439" y="4866132"/>
            <a:ext cx="10544175" cy="1134745"/>
            <a:chOff x="853439" y="4866132"/>
            <a:chExt cx="10544175" cy="1134745"/>
          </a:xfrm>
        </p:grpSpPr>
        <p:pic>
          <p:nvPicPr>
            <p:cNvPr id="7" name="object 7" descr=""/>
            <p:cNvPicPr/>
            <p:nvPr/>
          </p:nvPicPr>
          <p:blipFill>
            <a:blip r:embed="rId4" cstate="print"/>
            <a:stretch>
              <a:fillRect/>
            </a:stretch>
          </p:blipFill>
          <p:spPr>
            <a:xfrm>
              <a:off x="853439" y="4866132"/>
              <a:ext cx="4720590" cy="677418"/>
            </a:xfrm>
            <a:prstGeom prst="rect">
              <a:avLst/>
            </a:prstGeom>
          </p:spPr>
        </p:pic>
        <p:pic>
          <p:nvPicPr>
            <p:cNvPr id="8" name="object 8" descr=""/>
            <p:cNvPicPr/>
            <p:nvPr/>
          </p:nvPicPr>
          <p:blipFill>
            <a:blip r:embed="rId5" cstate="print"/>
            <a:stretch>
              <a:fillRect/>
            </a:stretch>
          </p:blipFill>
          <p:spPr>
            <a:xfrm>
              <a:off x="5170931" y="4866132"/>
              <a:ext cx="1056893" cy="677418"/>
            </a:xfrm>
            <a:prstGeom prst="rect">
              <a:avLst/>
            </a:prstGeom>
          </p:spPr>
        </p:pic>
        <p:pic>
          <p:nvPicPr>
            <p:cNvPr id="9" name="object 9" descr=""/>
            <p:cNvPicPr/>
            <p:nvPr/>
          </p:nvPicPr>
          <p:blipFill>
            <a:blip r:embed="rId6" cstate="print"/>
            <a:stretch>
              <a:fillRect/>
            </a:stretch>
          </p:blipFill>
          <p:spPr>
            <a:xfrm>
              <a:off x="5824727" y="4866132"/>
              <a:ext cx="1945385" cy="677418"/>
            </a:xfrm>
            <a:prstGeom prst="rect">
              <a:avLst/>
            </a:prstGeom>
          </p:spPr>
        </p:pic>
        <p:pic>
          <p:nvPicPr>
            <p:cNvPr id="10" name="object 10" descr=""/>
            <p:cNvPicPr/>
            <p:nvPr/>
          </p:nvPicPr>
          <p:blipFill>
            <a:blip r:embed="rId7" cstate="print"/>
            <a:stretch>
              <a:fillRect/>
            </a:stretch>
          </p:blipFill>
          <p:spPr>
            <a:xfrm>
              <a:off x="7367016" y="4866132"/>
              <a:ext cx="712470" cy="677418"/>
            </a:xfrm>
            <a:prstGeom prst="rect">
              <a:avLst/>
            </a:prstGeom>
          </p:spPr>
        </p:pic>
        <p:pic>
          <p:nvPicPr>
            <p:cNvPr id="11" name="object 11" descr=""/>
            <p:cNvPicPr/>
            <p:nvPr/>
          </p:nvPicPr>
          <p:blipFill>
            <a:blip r:embed="rId8" cstate="print"/>
            <a:stretch>
              <a:fillRect/>
            </a:stretch>
          </p:blipFill>
          <p:spPr>
            <a:xfrm>
              <a:off x="7676387" y="4866132"/>
              <a:ext cx="1945386" cy="677418"/>
            </a:xfrm>
            <a:prstGeom prst="rect">
              <a:avLst/>
            </a:prstGeom>
          </p:spPr>
        </p:pic>
        <p:pic>
          <p:nvPicPr>
            <p:cNvPr id="12" name="object 12" descr=""/>
            <p:cNvPicPr/>
            <p:nvPr/>
          </p:nvPicPr>
          <p:blipFill>
            <a:blip r:embed="rId9" cstate="print"/>
            <a:stretch>
              <a:fillRect/>
            </a:stretch>
          </p:blipFill>
          <p:spPr>
            <a:xfrm>
              <a:off x="9218675" y="4866132"/>
              <a:ext cx="910590" cy="677418"/>
            </a:xfrm>
            <a:prstGeom prst="rect">
              <a:avLst/>
            </a:prstGeom>
          </p:spPr>
        </p:pic>
        <p:pic>
          <p:nvPicPr>
            <p:cNvPr id="13" name="object 13" descr=""/>
            <p:cNvPicPr/>
            <p:nvPr/>
          </p:nvPicPr>
          <p:blipFill>
            <a:blip r:embed="rId10" cstate="print"/>
            <a:stretch>
              <a:fillRect/>
            </a:stretch>
          </p:blipFill>
          <p:spPr>
            <a:xfrm>
              <a:off x="9726168" y="4866132"/>
              <a:ext cx="1018794" cy="677418"/>
            </a:xfrm>
            <a:prstGeom prst="rect">
              <a:avLst/>
            </a:prstGeom>
          </p:spPr>
        </p:pic>
        <p:pic>
          <p:nvPicPr>
            <p:cNvPr id="14" name="object 14" descr=""/>
            <p:cNvPicPr/>
            <p:nvPr/>
          </p:nvPicPr>
          <p:blipFill>
            <a:blip r:embed="rId11" cstate="print"/>
            <a:stretch>
              <a:fillRect/>
            </a:stretch>
          </p:blipFill>
          <p:spPr>
            <a:xfrm>
              <a:off x="10341863" y="4866132"/>
              <a:ext cx="1055370" cy="677418"/>
            </a:xfrm>
            <a:prstGeom prst="rect">
              <a:avLst/>
            </a:prstGeom>
          </p:spPr>
        </p:pic>
        <p:pic>
          <p:nvPicPr>
            <p:cNvPr id="15" name="object 15" descr=""/>
            <p:cNvPicPr/>
            <p:nvPr/>
          </p:nvPicPr>
          <p:blipFill>
            <a:blip r:embed="rId12" cstate="print"/>
            <a:stretch>
              <a:fillRect/>
            </a:stretch>
          </p:blipFill>
          <p:spPr>
            <a:xfrm>
              <a:off x="853439" y="5323332"/>
              <a:ext cx="1317498" cy="677418"/>
            </a:xfrm>
            <a:prstGeom prst="rect">
              <a:avLst/>
            </a:prstGeom>
          </p:spPr>
        </p:pic>
        <p:pic>
          <p:nvPicPr>
            <p:cNvPr id="16" name="object 16" descr=""/>
            <p:cNvPicPr/>
            <p:nvPr/>
          </p:nvPicPr>
          <p:blipFill>
            <a:blip r:embed="rId13" cstate="print"/>
            <a:stretch>
              <a:fillRect/>
            </a:stretch>
          </p:blipFill>
          <p:spPr>
            <a:xfrm>
              <a:off x="1767839" y="5323332"/>
              <a:ext cx="707898" cy="677418"/>
            </a:xfrm>
            <a:prstGeom prst="rect">
              <a:avLst/>
            </a:prstGeom>
          </p:spPr>
        </p:pic>
        <p:pic>
          <p:nvPicPr>
            <p:cNvPr id="17" name="object 17" descr=""/>
            <p:cNvPicPr/>
            <p:nvPr/>
          </p:nvPicPr>
          <p:blipFill>
            <a:blip r:embed="rId14" cstate="print"/>
            <a:stretch>
              <a:fillRect/>
            </a:stretch>
          </p:blipFill>
          <p:spPr>
            <a:xfrm>
              <a:off x="2072639" y="5323332"/>
              <a:ext cx="3451098" cy="677418"/>
            </a:xfrm>
            <a:prstGeom prst="rect">
              <a:avLst/>
            </a:prstGeom>
          </p:spPr>
        </p:pic>
        <p:pic>
          <p:nvPicPr>
            <p:cNvPr id="18" name="object 18" descr=""/>
            <p:cNvPicPr/>
            <p:nvPr/>
          </p:nvPicPr>
          <p:blipFill>
            <a:blip r:embed="rId15" cstate="print"/>
            <a:stretch>
              <a:fillRect/>
            </a:stretch>
          </p:blipFill>
          <p:spPr>
            <a:xfrm>
              <a:off x="5120639" y="5323332"/>
              <a:ext cx="707898" cy="677418"/>
            </a:xfrm>
            <a:prstGeom prst="rect">
              <a:avLst/>
            </a:prstGeom>
          </p:spPr>
        </p:pic>
        <p:pic>
          <p:nvPicPr>
            <p:cNvPr id="19" name="object 19" descr=""/>
            <p:cNvPicPr/>
            <p:nvPr/>
          </p:nvPicPr>
          <p:blipFill>
            <a:blip r:embed="rId16" cstate="print"/>
            <a:stretch>
              <a:fillRect/>
            </a:stretch>
          </p:blipFill>
          <p:spPr>
            <a:xfrm>
              <a:off x="5425439" y="5323332"/>
              <a:ext cx="707898" cy="677418"/>
            </a:xfrm>
            <a:prstGeom prst="rect">
              <a:avLst/>
            </a:prstGeom>
          </p:spPr>
        </p:pic>
        <p:pic>
          <p:nvPicPr>
            <p:cNvPr id="20" name="object 20" descr=""/>
            <p:cNvPicPr/>
            <p:nvPr/>
          </p:nvPicPr>
          <p:blipFill>
            <a:blip r:embed="rId17" cstate="print"/>
            <a:stretch>
              <a:fillRect/>
            </a:stretch>
          </p:blipFill>
          <p:spPr>
            <a:xfrm>
              <a:off x="5730239" y="5323332"/>
              <a:ext cx="707898" cy="677418"/>
            </a:xfrm>
            <a:prstGeom prst="rect">
              <a:avLst/>
            </a:prstGeom>
          </p:spPr>
        </p:pic>
        <p:pic>
          <p:nvPicPr>
            <p:cNvPr id="21" name="object 21" descr=""/>
            <p:cNvPicPr/>
            <p:nvPr/>
          </p:nvPicPr>
          <p:blipFill>
            <a:blip r:embed="rId18" cstate="print"/>
            <a:stretch>
              <a:fillRect/>
            </a:stretch>
          </p:blipFill>
          <p:spPr>
            <a:xfrm>
              <a:off x="6035039" y="5323332"/>
              <a:ext cx="1317497" cy="677418"/>
            </a:xfrm>
            <a:prstGeom prst="rect">
              <a:avLst/>
            </a:prstGeom>
          </p:spPr>
        </p:pic>
        <p:pic>
          <p:nvPicPr>
            <p:cNvPr id="22" name="object 22" descr=""/>
            <p:cNvPicPr/>
            <p:nvPr/>
          </p:nvPicPr>
          <p:blipFill>
            <a:blip r:embed="rId13" cstate="print"/>
            <a:stretch>
              <a:fillRect/>
            </a:stretch>
          </p:blipFill>
          <p:spPr>
            <a:xfrm>
              <a:off x="6949439" y="5323332"/>
              <a:ext cx="707898" cy="677418"/>
            </a:xfrm>
            <a:prstGeom prst="rect">
              <a:avLst/>
            </a:prstGeom>
          </p:spPr>
        </p:pic>
        <p:pic>
          <p:nvPicPr>
            <p:cNvPr id="23" name="object 23" descr=""/>
            <p:cNvPicPr/>
            <p:nvPr/>
          </p:nvPicPr>
          <p:blipFill>
            <a:blip r:embed="rId19" cstate="print"/>
            <a:stretch>
              <a:fillRect/>
            </a:stretch>
          </p:blipFill>
          <p:spPr>
            <a:xfrm>
              <a:off x="7254239" y="5323332"/>
              <a:ext cx="1044701" cy="677418"/>
            </a:xfrm>
            <a:prstGeom prst="rect">
              <a:avLst/>
            </a:prstGeom>
          </p:spPr>
        </p:pic>
        <p:pic>
          <p:nvPicPr>
            <p:cNvPr id="24" name="object 24" descr=""/>
            <p:cNvPicPr/>
            <p:nvPr/>
          </p:nvPicPr>
          <p:blipFill>
            <a:blip r:embed="rId20" cstate="print"/>
            <a:stretch>
              <a:fillRect/>
            </a:stretch>
          </p:blipFill>
          <p:spPr>
            <a:xfrm>
              <a:off x="7895844" y="5323332"/>
              <a:ext cx="2841498" cy="677418"/>
            </a:xfrm>
            <a:prstGeom prst="rect">
              <a:avLst/>
            </a:prstGeom>
          </p:spPr>
        </p:pic>
        <p:pic>
          <p:nvPicPr>
            <p:cNvPr id="25" name="object 25" descr=""/>
            <p:cNvPicPr/>
            <p:nvPr/>
          </p:nvPicPr>
          <p:blipFill>
            <a:blip r:embed="rId21" cstate="print"/>
            <a:stretch>
              <a:fillRect/>
            </a:stretch>
          </p:blipFill>
          <p:spPr>
            <a:xfrm>
              <a:off x="10334244" y="5323332"/>
              <a:ext cx="707898" cy="677418"/>
            </a:xfrm>
            <a:prstGeom prst="rect">
              <a:avLst/>
            </a:prstGeom>
          </p:spPr>
        </p:pic>
      </p:grpSp>
      <p:sp>
        <p:nvSpPr>
          <p:cNvPr id="26" name="object 26" descr=""/>
          <p:cNvSpPr txBox="1"/>
          <p:nvPr/>
        </p:nvSpPr>
        <p:spPr>
          <a:xfrm>
            <a:off x="1008380" y="1116076"/>
            <a:ext cx="10189845" cy="4675505"/>
          </a:xfrm>
          <a:prstGeom prst="rect">
            <a:avLst/>
          </a:prstGeom>
        </p:spPr>
        <p:txBody>
          <a:bodyPr wrap="square" lIns="0" tIns="180340" rIns="0" bIns="0" rtlCol="0" vert="horz">
            <a:spAutoFit/>
          </a:bodyPr>
          <a:lstStyle/>
          <a:p>
            <a:pPr marL="12700">
              <a:lnSpc>
                <a:spcPct val="100000"/>
              </a:lnSpc>
              <a:spcBef>
                <a:spcPts val="1420"/>
              </a:spcBef>
            </a:pPr>
            <a:r>
              <a:rPr dirty="0" sz="2400" spc="-10">
                <a:solidFill>
                  <a:srgbClr val="1F517B"/>
                </a:solidFill>
                <a:latin typeface="微软雅黑"/>
                <a:cs typeface="微软雅黑"/>
              </a:rPr>
              <a:t>I/O中断方式下：</a:t>
            </a:r>
            <a:endParaRPr sz="2400">
              <a:latin typeface="微软雅黑"/>
              <a:cs typeface="微软雅黑"/>
            </a:endParaRPr>
          </a:p>
          <a:p>
            <a:pPr marL="492125" marR="5080" indent="-456565">
              <a:lnSpc>
                <a:spcPct val="125000"/>
              </a:lnSpc>
              <a:spcBef>
                <a:spcPts val="600"/>
              </a:spcBef>
              <a:buAutoNum type="arabicPeriod"/>
              <a:tabLst>
                <a:tab pos="492125" algn="l"/>
                <a:tab pos="492759" algn="l"/>
              </a:tabLst>
            </a:pPr>
            <a:r>
              <a:rPr dirty="0" sz="2400">
                <a:solidFill>
                  <a:srgbClr val="1F517B"/>
                </a:solidFill>
                <a:latin typeface="微软雅黑"/>
                <a:cs typeface="微软雅黑"/>
              </a:rPr>
              <a:t>要求输入数据的进程把一个启动命令和允许中断位“1</a:t>
            </a:r>
            <a:r>
              <a:rPr dirty="0" sz="2400" spc="-10">
                <a:solidFill>
                  <a:srgbClr val="1F517B"/>
                </a:solidFill>
                <a:latin typeface="微软雅黑"/>
                <a:cs typeface="微软雅黑"/>
              </a:rPr>
              <a:t>”写入相应设备的</a:t>
            </a:r>
            <a:r>
              <a:rPr dirty="0" sz="2400" spc="-5">
                <a:solidFill>
                  <a:srgbClr val="1F517B"/>
                </a:solidFill>
                <a:latin typeface="微软雅黑"/>
                <a:cs typeface="微软雅黑"/>
              </a:rPr>
              <a:t>控制状态寄存器中，从而启动该设备；</a:t>
            </a:r>
            <a:endParaRPr sz="2400">
              <a:latin typeface="微软雅黑"/>
              <a:cs typeface="微软雅黑"/>
            </a:endParaRPr>
          </a:p>
          <a:p>
            <a:pPr marL="492125" indent="-457200">
              <a:lnSpc>
                <a:spcPct val="100000"/>
              </a:lnSpc>
              <a:spcBef>
                <a:spcPts val="1320"/>
              </a:spcBef>
              <a:buAutoNum type="arabicPeriod"/>
              <a:tabLst>
                <a:tab pos="492125" algn="l"/>
                <a:tab pos="492759" algn="l"/>
              </a:tabLst>
            </a:pPr>
            <a:r>
              <a:rPr dirty="0" sz="2400" spc="-10">
                <a:solidFill>
                  <a:srgbClr val="1F517B"/>
                </a:solidFill>
                <a:latin typeface="微软雅黑"/>
                <a:cs typeface="微软雅黑"/>
              </a:rPr>
              <a:t>进程因等待输入的完成进入睡眠状态(CPU</a:t>
            </a:r>
            <a:r>
              <a:rPr dirty="0" sz="2400" spc="-15">
                <a:solidFill>
                  <a:srgbClr val="1F517B"/>
                </a:solidFill>
                <a:latin typeface="微软雅黑"/>
                <a:cs typeface="微软雅黑"/>
              </a:rPr>
              <a:t>执行其它任务)；</a:t>
            </a:r>
            <a:endParaRPr sz="2400">
              <a:latin typeface="微软雅黑"/>
              <a:cs typeface="微软雅黑"/>
            </a:endParaRPr>
          </a:p>
          <a:p>
            <a:pPr marL="492125" indent="-457200">
              <a:lnSpc>
                <a:spcPct val="100000"/>
              </a:lnSpc>
              <a:spcBef>
                <a:spcPts val="1325"/>
              </a:spcBef>
              <a:buAutoNum type="arabicPeriod"/>
              <a:tabLst>
                <a:tab pos="492125" algn="l"/>
                <a:tab pos="492759" algn="l"/>
              </a:tabLst>
            </a:pPr>
            <a:r>
              <a:rPr dirty="0" sz="2400">
                <a:solidFill>
                  <a:srgbClr val="1F517B"/>
                </a:solidFill>
                <a:latin typeface="微软雅黑"/>
                <a:cs typeface="微软雅黑"/>
              </a:rPr>
              <a:t>当输入完成后，输入设备向</a:t>
            </a:r>
            <a:r>
              <a:rPr dirty="0" sz="2400" spc="-10">
                <a:solidFill>
                  <a:srgbClr val="1F517B"/>
                </a:solidFill>
                <a:latin typeface="微软雅黑"/>
                <a:cs typeface="微软雅黑"/>
              </a:rPr>
              <a:t>CPU</a:t>
            </a:r>
            <a:r>
              <a:rPr dirty="0" sz="2400" spc="-5">
                <a:solidFill>
                  <a:srgbClr val="1F517B"/>
                </a:solidFill>
                <a:latin typeface="微软雅黑"/>
                <a:cs typeface="微软雅黑"/>
              </a:rPr>
              <a:t>发出完成中断请求信号。</a:t>
            </a:r>
            <a:endParaRPr sz="2400">
              <a:latin typeface="微软雅黑"/>
              <a:cs typeface="微软雅黑"/>
            </a:endParaRPr>
          </a:p>
          <a:p>
            <a:pPr marL="492125" indent="-457200">
              <a:lnSpc>
                <a:spcPct val="100000"/>
              </a:lnSpc>
              <a:spcBef>
                <a:spcPts val="1320"/>
              </a:spcBef>
              <a:buAutoNum type="arabicPeriod"/>
              <a:tabLst>
                <a:tab pos="492125" algn="l"/>
                <a:tab pos="492759" algn="l"/>
              </a:tabLst>
            </a:pPr>
            <a:r>
              <a:rPr dirty="0" sz="2400" spc="-15">
                <a:solidFill>
                  <a:srgbClr val="1F517B"/>
                </a:solidFill>
                <a:latin typeface="微软雅黑"/>
                <a:cs typeface="微软雅黑"/>
              </a:rPr>
              <a:t>处理机响应中断，处理该中断，并唤醒等待输入完成的进程；</a:t>
            </a:r>
            <a:endParaRPr sz="2400">
              <a:latin typeface="微软雅黑"/>
              <a:cs typeface="微软雅黑"/>
            </a:endParaRPr>
          </a:p>
          <a:p>
            <a:pPr marL="492125" indent="-457200">
              <a:lnSpc>
                <a:spcPct val="100000"/>
              </a:lnSpc>
              <a:spcBef>
                <a:spcPts val="1320"/>
              </a:spcBef>
              <a:buAutoNum type="arabicPeriod"/>
              <a:tabLst>
                <a:tab pos="492125" algn="l"/>
                <a:tab pos="492759" algn="l"/>
              </a:tabLst>
            </a:pPr>
            <a:r>
              <a:rPr dirty="0" sz="2400" spc="-10">
                <a:solidFill>
                  <a:srgbClr val="1F517B"/>
                </a:solidFill>
                <a:latin typeface="微软雅黑"/>
                <a:cs typeface="微软雅黑"/>
              </a:rPr>
              <a:t>该进程在以后的某个时刻被调度运行。</a:t>
            </a:r>
            <a:endParaRPr sz="2400">
              <a:latin typeface="微软雅黑"/>
              <a:cs typeface="微软雅黑"/>
            </a:endParaRPr>
          </a:p>
          <a:p>
            <a:pPr marL="34925" marR="7620">
              <a:lnSpc>
                <a:spcPct val="125099"/>
              </a:lnSpc>
              <a:spcBef>
                <a:spcPts val="600"/>
              </a:spcBef>
            </a:pPr>
            <a:r>
              <a:rPr dirty="0" sz="2400" b="1">
                <a:solidFill>
                  <a:srgbClr val="C00000"/>
                </a:solidFill>
                <a:latin typeface="微软雅黑"/>
                <a:cs typeface="微软雅黑"/>
              </a:rPr>
              <a:t>这种方式的优点是大大地提高了CPU的利用效率，缺点是每次I/O都要</a:t>
            </a:r>
            <a:r>
              <a:rPr dirty="0" sz="2400" spc="-25" b="1">
                <a:solidFill>
                  <a:srgbClr val="C00000"/>
                </a:solidFill>
                <a:latin typeface="微软雅黑"/>
                <a:cs typeface="微软雅黑"/>
              </a:rPr>
              <a:t>CPU</a:t>
            </a:r>
            <a:r>
              <a:rPr dirty="0" sz="2400" b="1">
                <a:solidFill>
                  <a:srgbClr val="C00000"/>
                </a:solidFill>
                <a:latin typeface="微软雅黑"/>
                <a:cs typeface="微软雅黑"/>
              </a:rPr>
              <a:t>的干预，如果系统中配备了多台（套）</a:t>
            </a:r>
            <a:r>
              <a:rPr dirty="0" sz="2400" spc="-5" b="1">
                <a:solidFill>
                  <a:srgbClr val="C00000"/>
                </a:solidFill>
                <a:latin typeface="微软雅黑"/>
                <a:cs typeface="微软雅黑"/>
              </a:rPr>
              <a:t>设备时，</a:t>
            </a:r>
            <a:r>
              <a:rPr dirty="0" sz="2400" spc="-10" b="1">
                <a:solidFill>
                  <a:srgbClr val="C00000"/>
                </a:solidFill>
                <a:latin typeface="微软雅黑"/>
                <a:cs typeface="微软雅黑"/>
              </a:rPr>
              <a:t>CPU的利用率也会降低。</a:t>
            </a:r>
            <a:endParaRPr sz="2400">
              <a:latin typeface="微软雅黑"/>
              <a:cs typeface="微软雅黑"/>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2090420" cy="787400"/>
            <a:chOff x="338327" y="211836"/>
            <a:chExt cx="2090420" cy="787400"/>
          </a:xfrm>
        </p:grpSpPr>
        <p:pic>
          <p:nvPicPr>
            <p:cNvPr id="3" name="object 3" descr=""/>
            <p:cNvPicPr/>
            <p:nvPr/>
          </p:nvPicPr>
          <p:blipFill>
            <a:blip r:embed="rId2" cstate="print"/>
            <a:stretch>
              <a:fillRect/>
            </a:stretch>
          </p:blipFill>
          <p:spPr>
            <a:xfrm>
              <a:off x="338327" y="211836"/>
              <a:ext cx="1379982" cy="787145"/>
            </a:xfrm>
            <a:prstGeom prst="rect">
              <a:avLst/>
            </a:prstGeom>
          </p:spPr>
        </p:pic>
        <p:pic>
          <p:nvPicPr>
            <p:cNvPr id="4" name="object 4" descr=""/>
            <p:cNvPicPr/>
            <p:nvPr/>
          </p:nvPicPr>
          <p:blipFill>
            <a:blip r:embed="rId3" cstate="print"/>
            <a:stretch>
              <a:fillRect/>
            </a:stretch>
          </p:blipFill>
          <p:spPr>
            <a:xfrm>
              <a:off x="1251203" y="211836"/>
              <a:ext cx="1177290" cy="787145"/>
            </a:xfrm>
            <a:prstGeom prst="rect">
              <a:avLst/>
            </a:prstGeom>
          </p:spPr>
        </p:pic>
      </p:grpSp>
      <p:sp>
        <p:nvSpPr>
          <p:cNvPr id="5" name="object 5"/>
          <p:cNvSpPr txBox="1">
            <a:spLocks noGrp="1"/>
          </p:cNvSpPr>
          <p:nvPr>
            <p:ph type="title"/>
          </p:nvPr>
        </p:nvSpPr>
        <p:spPr>
          <a:xfrm>
            <a:off x="546303" y="300990"/>
            <a:ext cx="1649095" cy="452120"/>
          </a:xfrm>
          <a:prstGeom prst="rect"/>
        </p:spPr>
        <p:txBody>
          <a:bodyPr wrap="square" lIns="0" tIns="12065" rIns="0" bIns="0" rtlCol="0" vert="horz">
            <a:spAutoFit/>
          </a:bodyPr>
          <a:lstStyle/>
          <a:p>
            <a:pPr marL="12700">
              <a:lnSpc>
                <a:spcPct val="100000"/>
              </a:lnSpc>
              <a:spcBef>
                <a:spcPts val="95"/>
              </a:spcBef>
            </a:pPr>
            <a:r>
              <a:rPr dirty="0" spc="-35">
                <a:solidFill>
                  <a:srgbClr val="2D4E7D"/>
                </a:solidFill>
              </a:rPr>
              <a:t>DMA</a:t>
            </a:r>
            <a:r>
              <a:rPr dirty="0" spc="-35">
                <a:solidFill>
                  <a:srgbClr val="2D4E7D"/>
                </a:solidFill>
              </a:rPr>
              <a:t>方</a:t>
            </a:r>
            <a:r>
              <a:rPr dirty="0" spc="-50">
                <a:solidFill>
                  <a:srgbClr val="2D4E7D"/>
                </a:solidFill>
              </a:rPr>
              <a:t>式</a:t>
            </a:r>
          </a:p>
        </p:txBody>
      </p:sp>
      <p:sp>
        <p:nvSpPr>
          <p:cNvPr id="6" name="object 6" descr=""/>
          <p:cNvSpPr txBox="1"/>
          <p:nvPr/>
        </p:nvSpPr>
        <p:spPr>
          <a:xfrm>
            <a:off x="1008380" y="1116076"/>
            <a:ext cx="10199370" cy="4675505"/>
          </a:xfrm>
          <a:prstGeom prst="rect">
            <a:avLst/>
          </a:prstGeom>
        </p:spPr>
        <p:txBody>
          <a:bodyPr wrap="square" lIns="0" tIns="180340" rIns="0" bIns="0" rtlCol="0" vert="horz">
            <a:spAutoFit/>
          </a:bodyPr>
          <a:lstStyle/>
          <a:p>
            <a:pPr marL="12700">
              <a:lnSpc>
                <a:spcPct val="100000"/>
              </a:lnSpc>
              <a:spcBef>
                <a:spcPts val="1420"/>
              </a:spcBef>
            </a:pPr>
            <a:r>
              <a:rPr dirty="0" sz="2400" spc="-10">
                <a:solidFill>
                  <a:srgbClr val="1F517B"/>
                </a:solidFill>
                <a:latin typeface="微软雅黑"/>
                <a:cs typeface="微软雅黑"/>
              </a:rPr>
              <a:t>DMA</a:t>
            </a:r>
            <a:r>
              <a:rPr dirty="0" sz="2400" spc="-15">
                <a:solidFill>
                  <a:srgbClr val="1F517B"/>
                </a:solidFill>
                <a:latin typeface="微软雅黑"/>
                <a:cs typeface="微软雅黑"/>
              </a:rPr>
              <a:t>方式下：</a:t>
            </a:r>
            <a:endParaRPr sz="2400">
              <a:latin typeface="微软雅黑"/>
              <a:cs typeface="微软雅黑"/>
            </a:endParaRPr>
          </a:p>
          <a:p>
            <a:pPr marL="492125" marR="17145" indent="-456565">
              <a:lnSpc>
                <a:spcPct val="125000"/>
              </a:lnSpc>
              <a:spcBef>
                <a:spcPts val="600"/>
              </a:spcBef>
              <a:buAutoNum type="arabicPeriod"/>
              <a:tabLst>
                <a:tab pos="492125" algn="l"/>
                <a:tab pos="492759" algn="l"/>
              </a:tabLst>
            </a:pPr>
            <a:r>
              <a:rPr dirty="0" sz="2400">
                <a:solidFill>
                  <a:srgbClr val="1F517B"/>
                </a:solidFill>
                <a:latin typeface="微软雅黑"/>
                <a:cs typeface="微软雅黑"/>
              </a:rPr>
              <a:t>存放输入数据的内存起始地址、要传送的字节数送入DMA</a:t>
            </a:r>
            <a:r>
              <a:rPr dirty="0" sz="2400" spc="-10">
                <a:solidFill>
                  <a:srgbClr val="1F517B"/>
                </a:solidFill>
                <a:latin typeface="微软雅黑"/>
                <a:cs typeface="微软雅黑"/>
              </a:rPr>
              <a:t>控制器的内存</a:t>
            </a:r>
            <a:r>
              <a:rPr dirty="0" sz="2400" spc="-5">
                <a:solidFill>
                  <a:srgbClr val="1F517B"/>
                </a:solidFill>
                <a:latin typeface="微软雅黑"/>
                <a:cs typeface="微软雅黑"/>
              </a:rPr>
              <a:t>地址寄存器和传送字节计数器；</a:t>
            </a:r>
            <a:endParaRPr sz="2400">
              <a:latin typeface="微软雅黑"/>
              <a:cs typeface="微软雅黑"/>
            </a:endParaRPr>
          </a:p>
          <a:p>
            <a:pPr marL="492125" indent="-457200">
              <a:lnSpc>
                <a:spcPct val="100000"/>
              </a:lnSpc>
              <a:spcBef>
                <a:spcPts val="1320"/>
              </a:spcBef>
              <a:buAutoNum type="arabicPeriod"/>
              <a:tabLst>
                <a:tab pos="492125" algn="l"/>
                <a:tab pos="492759" algn="l"/>
              </a:tabLst>
            </a:pPr>
            <a:r>
              <a:rPr dirty="0" sz="2400" spc="-10">
                <a:solidFill>
                  <a:srgbClr val="1F517B"/>
                </a:solidFill>
                <a:latin typeface="微软雅黑"/>
                <a:cs typeface="微软雅黑"/>
              </a:rPr>
              <a:t>中断允许位和启动位置1</a:t>
            </a:r>
            <a:r>
              <a:rPr dirty="0" sz="2400" spc="-15">
                <a:solidFill>
                  <a:srgbClr val="1F517B"/>
                </a:solidFill>
                <a:latin typeface="微软雅黑"/>
                <a:cs typeface="微软雅黑"/>
              </a:rPr>
              <a:t>，启动设备；</a:t>
            </a:r>
            <a:endParaRPr sz="2400">
              <a:latin typeface="微软雅黑"/>
              <a:cs typeface="微软雅黑"/>
            </a:endParaRPr>
          </a:p>
          <a:p>
            <a:pPr marL="492125" indent="-457200">
              <a:lnSpc>
                <a:spcPct val="100000"/>
              </a:lnSpc>
              <a:spcBef>
                <a:spcPts val="1325"/>
              </a:spcBef>
              <a:buAutoNum type="arabicPeriod"/>
              <a:tabLst>
                <a:tab pos="492125" algn="l"/>
                <a:tab pos="492759" algn="l"/>
              </a:tabLst>
            </a:pPr>
            <a:r>
              <a:rPr dirty="0" sz="2400">
                <a:solidFill>
                  <a:srgbClr val="1F517B"/>
                </a:solidFill>
                <a:latin typeface="微软雅黑"/>
                <a:cs typeface="微软雅黑"/>
              </a:rPr>
              <a:t>发出传输要求的进程进入等待状态，进程调度其他进程占据</a:t>
            </a:r>
            <a:r>
              <a:rPr dirty="0" sz="2400" spc="-20">
                <a:solidFill>
                  <a:srgbClr val="1F517B"/>
                </a:solidFill>
                <a:latin typeface="微软雅黑"/>
                <a:cs typeface="微软雅黑"/>
              </a:rPr>
              <a:t>CPU；</a:t>
            </a:r>
            <a:endParaRPr sz="2400">
              <a:latin typeface="微软雅黑"/>
              <a:cs typeface="微软雅黑"/>
            </a:endParaRPr>
          </a:p>
          <a:p>
            <a:pPr marL="492125" indent="-457200">
              <a:lnSpc>
                <a:spcPct val="100000"/>
              </a:lnSpc>
              <a:spcBef>
                <a:spcPts val="1320"/>
              </a:spcBef>
              <a:buAutoNum type="arabicPeriod"/>
              <a:tabLst>
                <a:tab pos="492125" algn="l"/>
                <a:tab pos="492759" algn="l"/>
              </a:tabLst>
            </a:pPr>
            <a:r>
              <a:rPr dirty="0" sz="2400" spc="55">
                <a:solidFill>
                  <a:srgbClr val="1F517B"/>
                </a:solidFill>
                <a:latin typeface="微软雅黑"/>
                <a:cs typeface="微软雅黑"/>
              </a:rPr>
              <a:t>输入设备不断窃取</a:t>
            </a:r>
            <a:r>
              <a:rPr dirty="0" sz="2400">
                <a:solidFill>
                  <a:srgbClr val="1F517B"/>
                </a:solidFill>
                <a:latin typeface="微软雅黑"/>
                <a:cs typeface="微软雅黑"/>
              </a:rPr>
              <a:t>CPU</a:t>
            </a:r>
            <a:r>
              <a:rPr dirty="0" sz="2400" spc="50">
                <a:solidFill>
                  <a:srgbClr val="1F517B"/>
                </a:solidFill>
                <a:latin typeface="微软雅黑"/>
                <a:cs typeface="微软雅黑"/>
              </a:rPr>
              <a:t>工作周期将数据写入内存，传送完毕后发出中断</a:t>
            </a:r>
            <a:endParaRPr sz="2400">
              <a:latin typeface="微软雅黑"/>
              <a:cs typeface="微软雅黑"/>
            </a:endParaRPr>
          </a:p>
          <a:p>
            <a:pPr marL="492759">
              <a:lnSpc>
                <a:spcPct val="100000"/>
              </a:lnSpc>
              <a:spcBef>
                <a:spcPts val="720"/>
              </a:spcBef>
            </a:pPr>
            <a:r>
              <a:rPr dirty="0" sz="2400" spc="-20">
                <a:solidFill>
                  <a:srgbClr val="1F517B"/>
                </a:solidFill>
                <a:latin typeface="微软雅黑"/>
                <a:cs typeface="微软雅黑"/>
              </a:rPr>
              <a:t>信号；</a:t>
            </a:r>
            <a:endParaRPr sz="2400">
              <a:latin typeface="微软雅黑"/>
              <a:cs typeface="微软雅黑"/>
            </a:endParaRPr>
          </a:p>
          <a:p>
            <a:pPr marL="492125" indent="-457200">
              <a:lnSpc>
                <a:spcPct val="100000"/>
              </a:lnSpc>
              <a:spcBef>
                <a:spcPts val="1320"/>
              </a:spcBef>
              <a:buAutoNum type="arabicPeriod" startAt="5"/>
              <a:tabLst>
                <a:tab pos="492125" algn="l"/>
                <a:tab pos="492759" algn="l"/>
              </a:tabLst>
            </a:pPr>
            <a:r>
              <a:rPr dirty="0" sz="2400" spc="-10">
                <a:solidFill>
                  <a:srgbClr val="1F517B"/>
                </a:solidFill>
                <a:latin typeface="微软雅黑"/>
                <a:cs typeface="微软雅黑"/>
              </a:rPr>
              <a:t>CPU</a:t>
            </a:r>
            <a:r>
              <a:rPr dirty="0" sz="2400" spc="-5">
                <a:solidFill>
                  <a:srgbClr val="1F517B"/>
                </a:solidFill>
                <a:latin typeface="微软雅黑"/>
                <a:cs typeface="微软雅黑"/>
              </a:rPr>
              <a:t>接到中断信号转入中断处理程序处理；</a:t>
            </a:r>
            <a:endParaRPr sz="2400">
              <a:latin typeface="微软雅黑"/>
              <a:cs typeface="微软雅黑"/>
            </a:endParaRPr>
          </a:p>
          <a:p>
            <a:pPr marL="492125" indent="-457200">
              <a:lnSpc>
                <a:spcPct val="100000"/>
              </a:lnSpc>
              <a:spcBef>
                <a:spcPts val="1325"/>
              </a:spcBef>
              <a:buAutoNum type="arabicPeriod" startAt="5"/>
              <a:tabLst>
                <a:tab pos="492125" algn="l"/>
                <a:tab pos="492759" algn="l"/>
              </a:tabLst>
            </a:pPr>
            <a:r>
              <a:rPr dirty="0" sz="2400">
                <a:solidFill>
                  <a:srgbClr val="1F517B"/>
                </a:solidFill>
                <a:latin typeface="微软雅黑"/>
                <a:cs typeface="微软雅黑"/>
              </a:rPr>
              <a:t>中断处理结束</a:t>
            </a:r>
            <a:r>
              <a:rPr dirty="0" sz="2400" spc="-10">
                <a:solidFill>
                  <a:srgbClr val="1F517B"/>
                </a:solidFill>
                <a:latin typeface="微软雅黑"/>
                <a:cs typeface="微软雅黑"/>
              </a:rPr>
              <a:t>，CPU</a:t>
            </a:r>
            <a:r>
              <a:rPr dirty="0" sz="2400" spc="-5">
                <a:solidFill>
                  <a:srgbClr val="1F517B"/>
                </a:solidFill>
                <a:latin typeface="微软雅黑"/>
                <a:cs typeface="微软雅黑"/>
              </a:rPr>
              <a:t>返回原进程或切换到新的进程。</a:t>
            </a:r>
            <a:endParaRPr sz="2400">
              <a:latin typeface="微软雅黑"/>
              <a:cs typeface="微软雅黑"/>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5641340" cy="787400"/>
            <a:chOff x="338327" y="211836"/>
            <a:chExt cx="5641340" cy="787400"/>
          </a:xfrm>
        </p:grpSpPr>
        <p:pic>
          <p:nvPicPr>
            <p:cNvPr id="3" name="object 3" descr=""/>
            <p:cNvPicPr/>
            <p:nvPr/>
          </p:nvPicPr>
          <p:blipFill>
            <a:blip r:embed="rId2" cstate="print"/>
            <a:stretch>
              <a:fillRect/>
            </a:stretch>
          </p:blipFill>
          <p:spPr>
            <a:xfrm>
              <a:off x="338327" y="211836"/>
              <a:ext cx="1379982" cy="787145"/>
            </a:xfrm>
            <a:prstGeom prst="rect">
              <a:avLst/>
            </a:prstGeom>
          </p:spPr>
        </p:pic>
        <p:pic>
          <p:nvPicPr>
            <p:cNvPr id="4" name="object 4" descr=""/>
            <p:cNvPicPr/>
            <p:nvPr/>
          </p:nvPicPr>
          <p:blipFill>
            <a:blip r:embed="rId3" cstate="print"/>
            <a:stretch>
              <a:fillRect/>
            </a:stretch>
          </p:blipFill>
          <p:spPr>
            <a:xfrm>
              <a:off x="1251203" y="211836"/>
              <a:ext cx="1532382" cy="787145"/>
            </a:xfrm>
            <a:prstGeom prst="rect">
              <a:avLst/>
            </a:prstGeom>
          </p:spPr>
        </p:pic>
        <p:pic>
          <p:nvPicPr>
            <p:cNvPr id="5" name="object 5" descr=""/>
            <p:cNvPicPr/>
            <p:nvPr/>
          </p:nvPicPr>
          <p:blipFill>
            <a:blip r:embed="rId4" cstate="print"/>
            <a:stretch>
              <a:fillRect/>
            </a:stretch>
          </p:blipFill>
          <p:spPr>
            <a:xfrm>
              <a:off x="2316479" y="211836"/>
              <a:ext cx="2242566" cy="787145"/>
            </a:xfrm>
            <a:prstGeom prst="rect">
              <a:avLst/>
            </a:prstGeom>
          </p:spPr>
        </p:pic>
        <p:pic>
          <p:nvPicPr>
            <p:cNvPr id="6" name="object 6" descr=""/>
            <p:cNvPicPr/>
            <p:nvPr/>
          </p:nvPicPr>
          <p:blipFill>
            <a:blip r:embed="rId5" cstate="print"/>
            <a:stretch>
              <a:fillRect/>
            </a:stretch>
          </p:blipFill>
          <p:spPr>
            <a:xfrm>
              <a:off x="4091939" y="211836"/>
              <a:ext cx="1887474" cy="787145"/>
            </a:xfrm>
            <a:prstGeom prst="rect">
              <a:avLst/>
            </a:prstGeom>
          </p:spPr>
        </p:pic>
      </p:grpSp>
      <p:sp>
        <p:nvSpPr>
          <p:cNvPr id="7" name="object 7"/>
          <p:cNvSpPr txBox="1">
            <a:spLocks noGrp="1"/>
          </p:cNvSpPr>
          <p:nvPr>
            <p:ph type="title"/>
          </p:nvPr>
        </p:nvSpPr>
        <p:spPr>
          <a:xfrm>
            <a:off x="546303" y="300990"/>
            <a:ext cx="5200015" cy="452120"/>
          </a:xfrm>
          <a:prstGeom prst="rect"/>
        </p:spPr>
        <p:txBody>
          <a:bodyPr wrap="square" lIns="0" tIns="12065" rIns="0" bIns="0" rtlCol="0" vert="horz">
            <a:spAutoFit/>
          </a:bodyPr>
          <a:lstStyle/>
          <a:p>
            <a:pPr marL="12700">
              <a:lnSpc>
                <a:spcPct val="100000"/>
              </a:lnSpc>
              <a:spcBef>
                <a:spcPts val="95"/>
              </a:spcBef>
            </a:pPr>
            <a:r>
              <a:rPr dirty="0" spc="-35">
                <a:solidFill>
                  <a:srgbClr val="2D4E7D"/>
                </a:solidFill>
              </a:rPr>
              <a:t>DMA</a:t>
            </a:r>
            <a:r>
              <a:rPr dirty="0" spc="-35">
                <a:solidFill>
                  <a:srgbClr val="2D4E7D"/>
                </a:solidFill>
              </a:rPr>
              <a:t>方</a:t>
            </a:r>
            <a:r>
              <a:rPr dirty="0" spc="-35">
                <a:solidFill>
                  <a:srgbClr val="2D4E7D"/>
                </a:solidFill>
              </a:rPr>
              <a:t>式</a:t>
            </a:r>
            <a:r>
              <a:rPr dirty="0" spc="-35">
                <a:solidFill>
                  <a:srgbClr val="2D4E7D"/>
                </a:solidFill>
              </a:rPr>
              <a:t>与</a:t>
            </a:r>
            <a:r>
              <a:rPr dirty="0" spc="-35">
                <a:solidFill>
                  <a:srgbClr val="2D4E7D"/>
                </a:solidFill>
              </a:rPr>
              <a:t>中</a:t>
            </a:r>
            <a:r>
              <a:rPr dirty="0" spc="-35">
                <a:solidFill>
                  <a:srgbClr val="2D4E7D"/>
                </a:solidFill>
              </a:rPr>
              <a:t>断</a:t>
            </a:r>
            <a:r>
              <a:rPr dirty="0" spc="-35">
                <a:solidFill>
                  <a:srgbClr val="2D4E7D"/>
                </a:solidFill>
              </a:rPr>
              <a:t>方</a:t>
            </a:r>
            <a:r>
              <a:rPr dirty="0" spc="-35">
                <a:solidFill>
                  <a:srgbClr val="2D4E7D"/>
                </a:solidFill>
              </a:rPr>
              <a:t>式</a:t>
            </a:r>
            <a:r>
              <a:rPr dirty="0" spc="-35">
                <a:solidFill>
                  <a:srgbClr val="2D4E7D"/>
                </a:solidFill>
              </a:rPr>
              <a:t>的</a:t>
            </a:r>
            <a:r>
              <a:rPr dirty="0" spc="-35">
                <a:solidFill>
                  <a:srgbClr val="2D4E7D"/>
                </a:solidFill>
              </a:rPr>
              <a:t>主</a:t>
            </a:r>
            <a:r>
              <a:rPr dirty="0" spc="-35">
                <a:solidFill>
                  <a:srgbClr val="2D4E7D"/>
                </a:solidFill>
              </a:rPr>
              <a:t>要</a:t>
            </a:r>
            <a:r>
              <a:rPr dirty="0" spc="-35">
                <a:solidFill>
                  <a:srgbClr val="2D4E7D"/>
                </a:solidFill>
              </a:rPr>
              <a:t>区</a:t>
            </a:r>
            <a:r>
              <a:rPr dirty="0" spc="-50">
                <a:solidFill>
                  <a:srgbClr val="2D4E7D"/>
                </a:solidFill>
              </a:rPr>
              <a:t>别</a:t>
            </a:r>
          </a:p>
        </p:txBody>
      </p:sp>
      <p:sp>
        <p:nvSpPr>
          <p:cNvPr id="8" name="object 8" descr=""/>
          <p:cNvSpPr txBox="1"/>
          <p:nvPr/>
        </p:nvSpPr>
        <p:spPr>
          <a:xfrm>
            <a:off x="1031239" y="1352245"/>
            <a:ext cx="10170795" cy="3364229"/>
          </a:xfrm>
          <a:prstGeom prst="rect">
            <a:avLst/>
          </a:prstGeom>
        </p:spPr>
        <p:txBody>
          <a:bodyPr wrap="square" lIns="0" tIns="12700" rIns="0" bIns="0" rtlCol="0" vert="horz">
            <a:spAutoFit/>
          </a:bodyPr>
          <a:lstStyle/>
          <a:p>
            <a:pPr marL="469265" indent="-456565">
              <a:lnSpc>
                <a:spcPct val="100000"/>
              </a:lnSpc>
              <a:spcBef>
                <a:spcPts val="100"/>
              </a:spcBef>
              <a:buAutoNum type="arabicPeriod"/>
              <a:tabLst>
                <a:tab pos="469265" algn="l"/>
                <a:tab pos="469900" algn="l"/>
              </a:tabLst>
            </a:pPr>
            <a:r>
              <a:rPr dirty="0" sz="2400" spc="-15">
                <a:solidFill>
                  <a:srgbClr val="1F517B"/>
                </a:solidFill>
                <a:latin typeface="微软雅黑"/>
                <a:cs typeface="微软雅黑"/>
              </a:rPr>
              <a:t>中断方式是在数据缓冲寄存器满后发中断请求；</a:t>
            </a:r>
            <a:endParaRPr sz="2400">
              <a:latin typeface="微软雅黑"/>
              <a:cs typeface="微软雅黑"/>
            </a:endParaRPr>
          </a:p>
          <a:p>
            <a:pPr marL="469265" marR="5080" indent="-456565">
              <a:lnSpc>
                <a:spcPct val="150000"/>
              </a:lnSpc>
              <a:spcBef>
                <a:spcPts val="605"/>
              </a:spcBef>
              <a:buAutoNum type="arabicPeriod"/>
              <a:tabLst>
                <a:tab pos="469265" algn="l"/>
                <a:tab pos="469900" algn="l"/>
              </a:tabLst>
            </a:pPr>
            <a:r>
              <a:rPr dirty="0" sz="2400">
                <a:solidFill>
                  <a:srgbClr val="1F517B"/>
                </a:solidFill>
                <a:latin typeface="微软雅黑"/>
                <a:cs typeface="微软雅黑"/>
              </a:rPr>
              <a:t>DMA方式则是在所要求传送的数据块全部传送结束时要求CPU</a:t>
            </a:r>
            <a:r>
              <a:rPr dirty="0" sz="2400" spc="-15">
                <a:solidFill>
                  <a:srgbClr val="1F517B"/>
                </a:solidFill>
                <a:latin typeface="微软雅黑"/>
                <a:cs typeface="微软雅黑"/>
              </a:rPr>
              <a:t>进行中断</a:t>
            </a:r>
            <a:r>
              <a:rPr dirty="0" sz="2400">
                <a:solidFill>
                  <a:srgbClr val="1F517B"/>
                </a:solidFill>
                <a:latin typeface="微软雅黑"/>
                <a:cs typeface="微软雅黑"/>
              </a:rPr>
              <a:t>处理，大大减少了</a:t>
            </a:r>
            <a:r>
              <a:rPr dirty="0" sz="2400" spc="-10">
                <a:solidFill>
                  <a:srgbClr val="1F517B"/>
                </a:solidFill>
                <a:latin typeface="微软雅黑"/>
                <a:cs typeface="微软雅黑"/>
              </a:rPr>
              <a:t>CPU</a:t>
            </a:r>
            <a:r>
              <a:rPr dirty="0" sz="2400" spc="-5">
                <a:solidFill>
                  <a:srgbClr val="1F517B"/>
                </a:solidFill>
                <a:latin typeface="微软雅黑"/>
                <a:cs typeface="微软雅黑"/>
              </a:rPr>
              <a:t>进行中断处理的次数；</a:t>
            </a:r>
            <a:endParaRPr sz="2400">
              <a:latin typeface="微软雅黑"/>
              <a:cs typeface="微软雅黑"/>
            </a:endParaRPr>
          </a:p>
          <a:p>
            <a:pPr marL="469265" indent="-456565">
              <a:lnSpc>
                <a:spcPct val="100000"/>
              </a:lnSpc>
              <a:spcBef>
                <a:spcPts val="2039"/>
              </a:spcBef>
              <a:buAutoNum type="arabicPeriod"/>
              <a:tabLst>
                <a:tab pos="469265" algn="l"/>
                <a:tab pos="469900" algn="l"/>
              </a:tabLst>
            </a:pPr>
            <a:r>
              <a:rPr dirty="0" sz="2400">
                <a:solidFill>
                  <a:srgbClr val="1F517B"/>
                </a:solidFill>
                <a:latin typeface="微软雅黑"/>
                <a:cs typeface="微软雅黑"/>
              </a:rPr>
              <a:t>中断方式下，设备与内存间的数据传送是由</a:t>
            </a:r>
            <a:r>
              <a:rPr dirty="0" sz="2400" spc="-10">
                <a:solidFill>
                  <a:srgbClr val="1F517B"/>
                </a:solidFill>
                <a:latin typeface="微软雅黑"/>
                <a:cs typeface="微软雅黑"/>
              </a:rPr>
              <a:t>CPU控制完成的；</a:t>
            </a:r>
            <a:endParaRPr sz="2400">
              <a:latin typeface="微软雅黑"/>
              <a:cs typeface="微软雅黑"/>
            </a:endParaRPr>
          </a:p>
          <a:p>
            <a:pPr marL="469265" marR="12065" indent="-456565">
              <a:lnSpc>
                <a:spcPct val="150100"/>
              </a:lnSpc>
              <a:spcBef>
                <a:spcPts val="595"/>
              </a:spcBef>
              <a:buAutoNum type="arabicPeriod"/>
              <a:tabLst>
                <a:tab pos="469265" algn="l"/>
                <a:tab pos="469900" algn="l"/>
              </a:tabLst>
            </a:pPr>
            <a:r>
              <a:rPr dirty="0" sz="2400">
                <a:solidFill>
                  <a:srgbClr val="1F517B"/>
                </a:solidFill>
                <a:latin typeface="微软雅黑"/>
                <a:cs typeface="微软雅黑"/>
              </a:rPr>
              <a:t>DMA</a:t>
            </a:r>
            <a:r>
              <a:rPr dirty="0" sz="2400" spc="65">
                <a:solidFill>
                  <a:srgbClr val="1F517B"/>
                </a:solidFill>
                <a:latin typeface="微软雅黑"/>
                <a:cs typeface="微软雅黑"/>
              </a:rPr>
              <a:t>方式下，设备与主存之间的数据交换是在</a:t>
            </a:r>
            <a:r>
              <a:rPr dirty="0" sz="2400">
                <a:solidFill>
                  <a:srgbClr val="1F517B"/>
                </a:solidFill>
                <a:latin typeface="微软雅黑"/>
                <a:cs typeface="微软雅黑"/>
              </a:rPr>
              <a:t>DMA</a:t>
            </a:r>
            <a:r>
              <a:rPr dirty="0" sz="2400" spc="50">
                <a:solidFill>
                  <a:srgbClr val="1F517B"/>
                </a:solidFill>
                <a:latin typeface="微软雅黑"/>
                <a:cs typeface="微软雅黑"/>
              </a:rPr>
              <a:t>控制器的控制下直</a:t>
            </a:r>
            <a:r>
              <a:rPr dirty="0" sz="2400" spc="-10">
                <a:solidFill>
                  <a:srgbClr val="1F517B"/>
                </a:solidFill>
                <a:latin typeface="微软雅黑"/>
                <a:cs typeface="微软雅黑"/>
              </a:rPr>
              <a:t>接使用总线进行的。</a:t>
            </a:r>
            <a:endParaRPr sz="2400">
              <a:latin typeface="微软雅黑"/>
              <a:cs typeface="微软雅黑"/>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38327" y="211836"/>
            <a:ext cx="1887474" cy="787145"/>
          </a:xfrm>
          <a:prstGeom prst="rect">
            <a:avLst/>
          </a:prstGeom>
        </p:spPr>
      </p:pic>
      <p:sp>
        <p:nvSpPr>
          <p:cNvPr id="3" name="object 3"/>
          <p:cNvSpPr txBox="1">
            <a:spLocks noGrp="1"/>
          </p:cNvSpPr>
          <p:nvPr>
            <p:ph type="title"/>
          </p:nvPr>
        </p:nvSpPr>
        <p:spPr>
          <a:xfrm>
            <a:off x="546303" y="300990"/>
            <a:ext cx="1445895" cy="452120"/>
          </a:xfrm>
          <a:prstGeom prst="rect"/>
        </p:spPr>
        <p:txBody>
          <a:bodyPr wrap="square" lIns="0" tIns="12065" rIns="0" bIns="0" rtlCol="0" vert="horz">
            <a:spAutoFit/>
          </a:bodyPr>
          <a:lstStyle/>
          <a:p>
            <a:pPr marL="12700">
              <a:lnSpc>
                <a:spcPct val="100000"/>
              </a:lnSpc>
              <a:spcBef>
                <a:spcPts val="95"/>
              </a:spcBef>
            </a:pPr>
            <a:r>
              <a:rPr dirty="0" spc="-35">
                <a:solidFill>
                  <a:srgbClr val="2D4E7D"/>
                </a:solidFill>
              </a:rPr>
              <a:t>通</a:t>
            </a:r>
            <a:r>
              <a:rPr dirty="0" spc="-35">
                <a:solidFill>
                  <a:srgbClr val="2D4E7D"/>
                </a:solidFill>
              </a:rPr>
              <a:t>道</a:t>
            </a:r>
            <a:r>
              <a:rPr dirty="0" spc="-35">
                <a:solidFill>
                  <a:srgbClr val="2D4E7D"/>
                </a:solidFill>
              </a:rPr>
              <a:t>方</a:t>
            </a:r>
            <a:r>
              <a:rPr dirty="0" spc="-50">
                <a:solidFill>
                  <a:srgbClr val="2D4E7D"/>
                </a:solidFill>
              </a:rPr>
              <a:t>式</a:t>
            </a:r>
          </a:p>
        </p:txBody>
      </p:sp>
      <p:sp>
        <p:nvSpPr>
          <p:cNvPr id="4" name="object 4" descr=""/>
          <p:cNvSpPr txBox="1"/>
          <p:nvPr/>
        </p:nvSpPr>
        <p:spPr>
          <a:xfrm>
            <a:off x="569163" y="1544806"/>
            <a:ext cx="5238750" cy="3700145"/>
          </a:xfrm>
          <a:prstGeom prst="rect">
            <a:avLst/>
          </a:prstGeom>
        </p:spPr>
        <p:txBody>
          <a:bodyPr wrap="square" lIns="0" tIns="13335" rIns="0" bIns="0" rtlCol="0" vert="horz">
            <a:spAutoFit/>
          </a:bodyPr>
          <a:lstStyle/>
          <a:p>
            <a:pPr marL="354965" marR="5080" indent="-342265">
              <a:lnSpc>
                <a:spcPct val="150000"/>
              </a:lnSpc>
              <a:spcBef>
                <a:spcPts val="105"/>
              </a:spcBef>
              <a:buFont typeface="Arial"/>
              <a:buChar char="•"/>
              <a:tabLst>
                <a:tab pos="354965" algn="l"/>
                <a:tab pos="355600" algn="l"/>
              </a:tabLst>
            </a:pPr>
            <a:r>
              <a:rPr dirty="0" sz="2200" spc="110" b="1">
                <a:solidFill>
                  <a:srgbClr val="1F517B"/>
                </a:solidFill>
                <a:latin typeface="微软雅黑"/>
                <a:cs typeface="微软雅黑"/>
              </a:rPr>
              <a:t>目标</a:t>
            </a:r>
            <a:r>
              <a:rPr dirty="0" sz="2200" spc="114">
                <a:solidFill>
                  <a:srgbClr val="1F517B"/>
                </a:solidFill>
                <a:latin typeface="微软雅黑"/>
                <a:cs typeface="微软雅黑"/>
              </a:rPr>
              <a:t>：</a:t>
            </a:r>
            <a:r>
              <a:rPr dirty="0" sz="2200" spc="114">
                <a:solidFill>
                  <a:srgbClr val="1F517B"/>
                </a:solidFill>
                <a:latin typeface="微软雅黑"/>
                <a:cs typeface="微软雅黑"/>
              </a:rPr>
              <a:t>使</a:t>
            </a:r>
            <a:r>
              <a:rPr dirty="0" sz="2200" spc="25">
                <a:solidFill>
                  <a:srgbClr val="1F517B"/>
                </a:solidFill>
                <a:latin typeface="微软雅黑"/>
                <a:cs typeface="微软雅黑"/>
              </a:rPr>
              <a:t>CPU</a:t>
            </a:r>
            <a:r>
              <a:rPr dirty="0" sz="2200" spc="100">
                <a:solidFill>
                  <a:srgbClr val="1F517B"/>
                </a:solidFill>
                <a:latin typeface="微软雅黑"/>
                <a:cs typeface="微软雅黑"/>
              </a:rPr>
              <a:t>从</a:t>
            </a:r>
            <a:r>
              <a:rPr dirty="0" sz="2200" spc="30">
                <a:solidFill>
                  <a:srgbClr val="1F517B"/>
                </a:solidFill>
                <a:latin typeface="微软雅黑"/>
                <a:cs typeface="微软雅黑"/>
              </a:rPr>
              <a:t>I/O</a:t>
            </a:r>
            <a:r>
              <a:rPr dirty="0" sz="2200" spc="80">
                <a:solidFill>
                  <a:srgbClr val="1F517B"/>
                </a:solidFill>
                <a:latin typeface="微软雅黑"/>
                <a:cs typeface="微软雅黑"/>
              </a:rPr>
              <a:t>事务中解脱出来，</a:t>
            </a:r>
            <a:r>
              <a:rPr dirty="0" sz="2200" spc="35">
                <a:solidFill>
                  <a:srgbClr val="1F517B"/>
                </a:solidFill>
                <a:latin typeface="微软雅黑"/>
                <a:cs typeface="微软雅黑"/>
              </a:rPr>
              <a:t>同时提高</a:t>
            </a:r>
            <a:r>
              <a:rPr dirty="0" sz="2200" spc="10">
                <a:solidFill>
                  <a:srgbClr val="1F517B"/>
                </a:solidFill>
                <a:latin typeface="微软雅黑"/>
                <a:cs typeface="微软雅黑"/>
              </a:rPr>
              <a:t>CPU</a:t>
            </a:r>
            <a:r>
              <a:rPr dirty="0" sz="2200" spc="20">
                <a:solidFill>
                  <a:srgbClr val="1F517B"/>
                </a:solidFill>
                <a:latin typeface="微软雅黑"/>
                <a:cs typeface="微软雅黑"/>
              </a:rPr>
              <a:t>与设备、设备与设备之</a:t>
            </a:r>
            <a:r>
              <a:rPr dirty="0" sz="2200" spc="-10">
                <a:solidFill>
                  <a:srgbClr val="1F517B"/>
                </a:solidFill>
                <a:latin typeface="微软雅黑"/>
                <a:cs typeface="微软雅黑"/>
              </a:rPr>
              <a:t> </a:t>
            </a:r>
            <a:r>
              <a:rPr dirty="0" sz="2200" spc="-30">
                <a:solidFill>
                  <a:srgbClr val="1F517B"/>
                </a:solidFill>
                <a:latin typeface="微软雅黑"/>
                <a:cs typeface="微软雅黑"/>
              </a:rPr>
              <a:t>间</a:t>
            </a:r>
            <a:r>
              <a:rPr dirty="0" sz="2200" spc="-30">
                <a:solidFill>
                  <a:srgbClr val="1F517B"/>
                </a:solidFill>
                <a:latin typeface="微软雅黑"/>
                <a:cs typeface="微软雅黑"/>
              </a:rPr>
              <a:t>的</a:t>
            </a:r>
            <a:r>
              <a:rPr dirty="0" sz="2200" spc="-30">
                <a:solidFill>
                  <a:srgbClr val="1F517B"/>
                </a:solidFill>
                <a:latin typeface="微软雅黑"/>
                <a:cs typeface="微软雅黑"/>
              </a:rPr>
              <a:t>并</a:t>
            </a:r>
            <a:r>
              <a:rPr dirty="0" sz="2200" spc="-30">
                <a:solidFill>
                  <a:srgbClr val="1F517B"/>
                </a:solidFill>
                <a:latin typeface="微软雅黑"/>
                <a:cs typeface="微软雅黑"/>
              </a:rPr>
              <a:t>行</a:t>
            </a:r>
            <a:r>
              <a:rPr dirty="0" sz="2200" spc="-30">
                <a:solidFill>
                  <a:srgbClr val="1F517B"/>
                </a:solidFill>
                <a:latin typeface="微软雅黑"/>
                <a:cs typeface="微软雅黑"/>
              </a:rPr>
              <a:t>工</a:t>
            </a:r>
            <a:r>
              <a:rPr dirty="0" sz="2200" spc="-30">
                <a:solidFill>
                  <a:srgbClr val="1F517B"/>
                </a:solidFill>
                <a:latin typeface="微软雅黑"/>
                <a:cs typeface="微软雅黑"/>
              </a:rPr>
              <a:t>作</a:t>
            </a:r>
            <a:r>
              <a:rPr dirty="0" sz="2200" spc="-30">
                <a:solidFill>
                  <a:srgbClr val="1F517B"/>
                </a:solidFill>
                <a:latin typeface="微软雅黑"/>
                <a:cs typeface="微软雅黑"/>
              </a:rPr>
              <a:t>能</a:t>
            </a:r>
            <a:r>
              <a:rPr dirty="0" sz="2200" spc="-25">
                <a:solidFill>
                  <a:srgbClr val="1F517B"/>
                </a:solidFill>
                <a:latin typeface="微软雅黑"/>
                <a:cs typeface="微软雅黑"/>
              </a:rPr>
              <a:t>力</a:t>
            </a:r>
            <a:r>
              <a:rPr dirty="0" sz="2200" spc="-25">
                <a:solidFill>
                  <a:srgbClr val="1F517B"/>
                </a:solidFill>
                <a:latin typeface="微软雅黑"/>
                <a:cs typeface="微软雅黑"/>
              </a:rPr>
              <a:t>。</a:t>
            </a:r>
            <a:endParaRPr sz="2200">
              <a:latin typeface="微软雅黑"/>
              <a:cs typeface="微软雅黑"/>
            </a:endParaRPr>
          </a:p>
          <a:p>
            <a:pPr algn="just" marL="355600" marR="283845" indent="-342900">
              <a:lnSpc>
                <a:spcPct val="150100"/>
              </a:lnSpc>
              <a:spcBef>
                <a:spcPts val="600"/>
              </a:spcBef>
              <a:buFont typeface="Arial"/>
              <a:buChar char="•"/>
              <a:tabLst>
                <a:tab pos="355600" algn="l"/>
              </a:tabLst>
            </a:pPr>
            <a:r>
              <a:rPr dirty="0" sz="2200" spc="120" b="1">
                <a:solidFill>
                  <a:srgbClr val="1F517B"/>
                </a:solidFill>
                <a:latin typeface="微软雅黑"/>
                <a:cs typeface="微软雅黑"/>
              </a:rPr>
              <a:t>通道</a:t>
            </a:r>
            <a:r>
              <a:rPr dirty="0" sz="2200" spc="114">
                <a:solidFill>
                  <a:srgbClr val="1F517B"/>
                </a:solidFill>
                <a:latin typeface="微软雅黑"/>
                <a:cs typeface="微软雅黑"/>
              </a:rPr>
              <a:t>：独立于</a:t>
            </a:r>
            <a:r>
              <a:rPr dirty="0" sz="2200">
                <a:solidFill>
                  <a:srgbClr val="1F517B"/>
                </a:solidFill>
                <a:latin typeface="微软雅黑"/>
                <a:cs typeface="微软雅黑"/>
              </a:rPr>
              <a:t>CPU</a:t>
            </a:r>
            <a:r>
              <a:rPr dirty="0" sz="2200" spc="130">
                <a:solidFill>
                  <a:srgbClr val="1F517B"/>
                </a:solidFill>
                <a:latin typeface="微软雅黑"/>
                <a:cs typeface="微软雅黑"/>
              </a:rPr>
              <a:t>的</a:t>
            </a:r>
            <a:r>
              <a:rPr dirty="0" sz="2200" spc="130">
                <a:solidFill>
                  <a:srgbClr val="1F517B"/>
                </a:solidFill>
                <a:latin typeface="微软雅黑"/>
                <a:cs typeface="微软雅黑"/>
              </a:rPr>
              <a:t>专</a:t>
            </a:r>
            <a:r>
              <a:rPr dirty="0" sz="2200" spc="120">
                <a:solidFill>
                  <a:srgbClr val="1F517B"/>
                </a:solidFill>
                <a:latin typeface="微软雅黑"/>
                <a:cs typeface="微软雅黑"/>
              </a:rPr>
              <a:t>门负责</a:t>
            </a:r>
            <a:r>
              <a:rPr dirty="0" sz="2200">
                <a:solidFill>
                  <a:srgbClr val="1F517B"/>
                </a:solidFill>
                <a:latin typeface="微软雅黑"/>
                <a:cs typeface="微软雅黑"/>
              </a:rPr>
              <a:t>I/O</a:t>
            </a:r>
            <a:r>
              <a:rPr dirty="0" sz="2200" spc="-50">
                <a:solidFill>
                  <a:srgbClr val="1F517B"/>
                </a:solidFill>
                <a:latin typeface="微软雅黑"/>
                <a:cs typeface="微软雅黑"/>
              </a:rPr>
              <a:t>工</a:t>
            </a:r>
            <a:r>
              <a:rPr dirty="0" sz="2200" spc="-5">
                <a:solidFill>
                  <a:srgbClr val="1F517B"/>
                </a:solidFill>
                <a:latin typeface="微软雅黑"/>
                <a:cs typeface="微软雅黑"/>
              </a:rPr>
              <a:t>作的处理机，对外部设备实现统一管</a:t>
            </a:r>
            <a:r>
              <a:rPr dirty="0" sz="2200" spc="-30">
                <a:solidFill>
                  <a:srgbClr val="1F517B"/>
                </a:solidFill>
                <a:latin typeface="微软雅黑"/>
                <a:cs typeface="微软雅黑"/>
              </a:rPr>
              <a:t>理</a:t>
            </a:r>
            <a:r>
              <a:rPr dirty="0" sz="2200" spc="-30">
                <a:solidFill>
                  <a:srgbClr val="1F517B"/>
                </a:solidFill>
                <a:latin typeface="微软雅黑"/>
                <a:cs typeface="微软雅黑"/>
              </a:rPr>
              <a:t>，</a:t>
            </a:r>
            <a:r>
              <a:rPr dirty="0" sz="2200" spc="-30">
                <a:solidFill>
                  <a:srgbClr val="1F517B"/>
                </a:solidFill>
                <a:latin typeface="微软雅黑"/>
                <a:cs typeface="微软雅黑"/>
              </a:rPr>
              <a:t>代</a:t>
            </a:r>
            <a:r>
              <a:rPr dirty="0" sz="2200" spc="-30">
                <a:solidFill>
                  <a:srgbClr val="1F517B"/>
                </a:solidFill>
                <a:latin typeface="微软雅黑"/>
                <a:cs typeface="微软雅黑"/>
              </a:rPr>
              <a:t>替</a:t>
            </a:r>
            <a:r>
              <a:rPr dirty="0" sz="2200" spc="-25">
                <a:solidFill>
                  <a:srgbClr val="1F517B"/>
                </a:solidFill>
                <a:latin typeface="微软雅黑"/>
                <a:cs typeface="微软雅黑"/>
              </a:rPr>
              <a:t>CPU</a:t>
            </a:r>
            <a:r>
              <a:rPr dirty="0" sz="2200" spc="-30">
                <a:solidFill>
                  <a:srgbClr val="1F517B"/>
                </a:solidFill>
                <a:latin typeface="微软雅黑"/>
                <a:cs typeface="微软雅黑"/>
              </a:rPr>
              <a:t>对</a:t>
            </a:r>
            <a:r>
              <a:rPr dirty="0" sz="2200" spc="-20">
                <a:solidFill>
                  <a:srgbClr val="1F517B"/>
                </a:solidFill>
                <a:latin typeface="微软雅黑"/>
                <a:cs typeface="微软雅黑"/>
              </a:rPr>
              <a:t>I/O</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30">
                <a:solidFill>
                  <a:srgbClr val="1F517B"/>
                </a:solidFill>
                <a:latin typeface="微软雅黑"/>
                <a:cs typeface="微软雅黑"/>
              </a:rPr>
              <a:t>进</a:t>
            </a:r>
            <a:r>
              <a:rPr dirty="0" sz="2200" spc="-30">
                <a:solidFill>
                  <a:srgbClr val="1F517B"/>
                </a:solidFill>
                <a:latin typeface="微软雅黑"/>
                <a:cs typeface="微软雅黑"/>
              </a:rPr>
              <a:t>行</a:t>
            </a:r>
            <a:r>
              <a:rPr dirty="0" sz="2200" spc="-30">
                <a:solidFill>
                  <a:srgbClr val="1F517B"/>
                </a:solidFill>
                <a:latin typeface="微软雅黑"/>
                <a:cs typeface="微软雅黑"/>
              </a:rPr>
              <a:t>控</a:t>
            </a:r>
            <a:r>
              <a:rPr dirty="0" sz="2200" spc="-30">
                <a:solidFill>
                  <a:srgbClr val="1F517B"/>
                </a:solidFill>
                <a:latin typeface="微软雅黑"/>
                <a:cs typeface="微软雅黑"/>
              </a:rPr>
              <a:t>制</a:t>
            </a:r>
            <a:r>
              <a:rPr dirty="0" sz="2200" spc="-50">
                <a:solidFill>
                  <a:srgbClr val="1F517B"/>
                </a:solidFill>
                <a:latin typeface="微软雅黑"/>
                <a:cs typeface="微软雅黑"/>
              </a:rPr>
              <a:t>。</a:t>
            </a:r>
            <a:endParaRPr sz="2200">
              <a:latin typeface="微软雅黑"/>
              <a:cs typeface="微软雅黑"/>
            </a:endParaRPr>
          </a:p>
          <a:p>
            <a:pPr algn="just" marL="355600" indent="-342900">
              <a:lnSpc>
                <a:spcPct val="100000"/>
              </a:lnSpc>
              <a:spcBef>
                <a:spcPts val="1920"/>
              </a:spcBef>
              <a:buFont typeface="Arial"/>
              <a:buChar char="•"/>
              <a:tabLst>
                <a:tab pos="355600" algn="l"/>
              </a:tabLst>
            </a:pPr>
            <a:r>
              <a:rPr dirty="0" sz="2200">
                <a:solidFill>
                  <a:srgbClr val="1F517B"/>
                </a:solidFill>
                <a:latin typeface="微软雅黑"/>
                <a:cs typeface="微软雅黑"/>
              </a:rPr>
              <a:t>通</a:t>
            </a:r>
            <a:r>
              <a:rPr dirty="0" sz="2200">
                <a:solidFill>
                  <a:srgbClr val="1F517B"/>
                </a:solidFill>
                <a:latin typeface="微软雅黑"/>
                <a:cs typeface="微软雅黑"/>
              </a:rPr>
              <a:t>道</a:t>
            </a:r>
            <a:r>
              <a:rPr dirty="0" sz="2200">
                <a:solidFill>
                  <a:srgbClr val="1F517B"/>
                </a:solidFill>
                <a:latin typeface="微软雅黑"/>
                <a:cs typeface="微软雅黑"/>
              </a:rPr>
              <a:t>可</a:t>
            </a:r>
            <a:r>
              <a:rPr dirty="0" sz="2200">
                <a:solidFill>
                  <a:srgbClr val="1F517B"/>
                </a:solidFill>
                <a:latin typeface="微软雅黑"/>
                <a:cs typeface="微软雅黑"/>
              </a:rPr>
              <a:t>执</a:t>
            </a:r>
            <a:r>
              <a:rPr dirty="0" sz="2200">
                <a:solidFill>
                  <a:srgbClr val="1F517B"/>
                </a:solidFill>
                <a:latin typeface="微软雅黑"/>
                <a:cs typeface="微软雅黑"/>
              </a:rPr>
              <a:t>行</a:t>
            </a:r>
            <a:r>
              <a:rPr dirty="0" sz="2200">
                <a:solidFill>
                  <a:srgbClr val="1F517B"/>
                </a:solidFill>
                <a:latin typeface="微软雅黑"/>
                <a:cs typeface="微软雅黑"/>
              </a:rPr>
              <a:t>通</a:t>
            </a:r>
            <a:r>
              <a:rPr dirty="0" sz="2200">
                <a:solidFill>
                  <a:srgbClr val="1F517B"/>
                </a:solidFill>
                <a:latin typeface="微软雅黑"/>
                <a:cs typeface="微软雅黑"/>
              </a:rPr>
              <a:t>道</a:t>
            </a:r>
            <a:r>
              <a:rPr dirty="0" sz="2200">
                <a:solidFill>
                  <a:srgbClr val="1F517B"/>
                </a:solidFill>
                <a:latin typeface="微软雅黑"/>
                <a:cs typeface="微软雅黑"/>
              </a:rPr>
              <a:t>程</a:t>
            </a:r>
            <a:r>
              <a:rPr dirty="0" sz="2200">
                <a:solidFill>
                  <a:srgbClr val="1F517B"/>
                </a:solidFill>
                <a:latin typeface="微软雅黑"/>
                <a:cs typeface="微软雅黑"/>
              </a:rPr>
              <a:t>序</a:t>
            </a:r>
            <a:r>
              <a:rPr dirty="0" sz="2200">
                <a:solidFill>
                  <a:srgbClr val="1F517B"/>
                </a:solidFill>
                <a:latin typeface="微软雅黑"/>
                <a:cs typeface="微软雅黑"/>
              </a:rPr>
              <a:t>（简单指令系统</a:t>
            </a:r>
            <a:r>
              <a:rPr dirty="0" sz="2200" spc="-50">
                <a:solidFill>
                  <a:srgbClr val="1F517B"/>
                </a:solidFill>
                <a:latin typeface="微软雅黑"/>
                <a:cs typeface="微软雅黑"/>
              </a:rPr>
              <a:t>）</a:t>
            </a:r>
            <a:endParaRPr sz="2200">
              <a:latin typeface="微软雅黑"/>
              <a:cs typeface="微软雅黑"/>
            </a:endParaRPr>
          </a:p>
        </p:txBody>
      </p:sp>
      <p:pic>
        <p:nvPicPr>
          <p:cNvPr id="5" name="object 5" descr=""/>
          <p:cNvPicPr/>
          <p:nvPr/>
        </p:nvPicPr>
        <p:blipFill>
          <a:blip r:embed="rId3" cstate="print"/>
          <a:stretch>
            <a:fillRect/>
          </a:stretch>
        </p:blipFill>
        <p:spPr>
          <a:xfrm>
            <a:off x="5882640" y="1961388"/>
            <a:ext cx="5715000" cy="303885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38327" y="211836"/>
            <a:ext cx="1887474" cy="787145"/>
          </a:xfrm>
          <a:prstGeom prst="rect">
            <a:avLst/>
          </a:prstGeom>
        </p:spPr>
      </p:pic>
      <p:sp>
        <p:nvSpPr>
          <p:cNvPr id="3" name="object 3"/>
          <p:cNvSpPr txBox="1">
            <a:spLocks noGrp="1"/>
          </p:cNvSpPr>
          <p:nvPr>
            <p:ph type="title"/>
          </p:nvPr>
        </p:nvSpPr>
        <p:spPr>
          <a:xfrm>
            <a:off x="546303" y="300990"/>
            <a:ext cx="1445895" cy="452120"/>
          </a:xfrm>
          <a:prstGeom prst="rect"/>
        </p:spPr>
        <p:txBody>
          <a:bodyPr wrap="square" lIns="0" tIns="12065" rIns="0" bIns="0" rtlCol="0" vert="horz">
            <a:spAutoFit/>
          </a:bodyPr>
          <a:lstStyle/>
          <a:p>
            <a:pPr marL="12700">
              <a:lnSpc>
                <a:spcPct val="100000"/>
              </a:lnSpc>
              <a:spcBef>
                <a:spcPts val="95"/>
              </a:spcBef>
            </a:pPr>
            <a:r>
              <a:rPr dirty="0" spc="-35">
                <a:solidFill>
                  <a:srgbClr val="2D4E7D"/>
                </a:solidFill>
              </a:rPr>
              <a:t>通</a:t>
            </a:r>
            <a:r>
              <a:rPr dirty="0" spc="-35">
                <a:solidFill>
                  <a:srgbClr val="2D4E7D"/>
                </a:solidFill>
              </a:rPr>
              <a:t>道</a:t>
            </a:r>
            <a:r>
              <a:rPr dirty="0" spc="-35">
                <a:solidFill>
                  <a:srgbClr val="2D4E7D"/>
                </a:solidFill>
              </a:rPr>
              <a:t>方</a:t>
            </a:r>
            <a:r>
              <a:rPr dirty="0" spc="-50">
                <a:solidFill>
                  <a:srgbClr val="2D4E7D"/>
                </a:solidFill>
              </a:rPr>
              <a:t>式</a:t>
            </a:r>
          </a:p>
        </p:txBody>
      </p:sp>
      <p:sp>
        <p:nvSpPr>
          <p:cNvPr id="4" name="object 4" descr=""/>
          <p:cNvSpPr txBox="1"/>
          <p:nvPr/>
        </p:nvSpPr>
        <p:spPr>
          <a:xfrm>
            <a:off x="927608" y="1064513"/>
            <a:ext cx="10251440" cy="4827270"/>
          </a:xfrm>
          <a:prstGeom prst="rect">
            <a:avLst/>
          </a:prstGeom>
        </p:spPr>
        <p:txBody>
          <a:bodyPr wrap="square" lIns="0" tIns="12700" rIns="0" bIns="0" rtlCol="0" vert="horz">
            <a:spAutoFit/>
          </a:bodyPr>
          <a:lstStyle/>
          <a:p>
            <a:pPr algn="just" marL="469900" marR="9525" indent="-457200">
              <a:lnSpc>
                <a:spcPct val="125000"/>
              </a:lnSpc>
              <a:spcBef>
                <a:spcPts val="100"/>
              </a:spcBef>
            </a:pPr>
            <a:r>
              <a:rPr dirty="0" sz="2400" b="1">
                <a:solidFill>
                  <a:srgbClr val="C00000"/>
                </a:solidFill>
                <a:latin typeface="微软雅黑"/>
                <a:cs typeface="微软雅黑"/>
              </a:rPr>
              <a:t>① CPU：</a:t>
            </a:r>
            <a:r>
              <a:rPr dirty="0" sz="2400">
                <a:solidFill>
                  <a:srgbClr val="1F517B"/>
                </a:solidFill>
                <a:latin typeface="微软雅黑"/>
                <a:cs typeface="微软雅黑"/>
              </a:rPr>
              <a:t>执行用户程序，当遇到I/O</a:t>
            </a:r>
            <a:r>
              <a:rPr dirty="0" sz="2400" spc="-5">
                <a:solidFill>
                  <a:srgbClr val="1F517B"/>
                </a:solidFill>
                <a:latin typeface="微软雅黑"/>
                <a:cs typeface="微软雅黑"/>
              </a:rPr>
              <a:t>请求时，可根据该请求生成通道程序放</a:t>
            </a:r>
            <a:r>
              <a:rPr dirty="0" sz="2400">
                <a:solidFill>
                  <a:srgbClr val="1F517B"/>
                </a:solidFill>
                <a:latin typeface="微软雅黑"/>
                <a:cs typeface="微软雅黑"/>
              </a:rPr>
              <a:t>入内存（也可事先编好放入内存）</a:t>
            </a:r>
            <a:r>
              <a:rPr dirty="0" sz="2400" spc="-5">
                <a:solidFill>
                  <a:srgbClr val="1F517B"/>
                </a:solidFill>
                <a:latin typeface="微软雅黑"/>
                <a:cs typeface="微软雅黑"/>
              </a:rPr>
              <a:t>，并将该通道程序的首地址放入通道地</a:t>
            </a:r>
            <a:r>
              <a:rPr dirty="0" sz="2400">
                <a:solidFill>
                  <a:srgbClr val="1F517B"/>
                </a:solidFill>
                <a:latin typeface="微软雅黑"/>
                <a:cs typeface="微软雅黑"/>
              </a:rPr>
              <a:t>址字</a:t>
            </a:r>
            <a:r>
              <a:rPr dirty="0" sz="2400" spc="-30" b="1">
                <a:solidFill>
                  <a:srgbClr val="1F517B"/>
                </a:solidFill>
                <a:latin typeface="微软雅黑"/>
                <a:cs typeface="微软雅黑"/>
              </a:rPr>
              <a:t>CAW</a:t>
            </a:r>
            <a:r>
              <a:rPr dirty="0" sz="2400">
                <a:solidFill>
                  <a:srgbClr val="1F517B"/>
                </a:solidFill>
                <a:latin typeface="微软雅黑"/>
                <a:cs typeface="微软雅黑"/>
              </a:rPr>
              <a:t>中；之后执行“</a:t>
            </a:r>
            <a:r>
              <a:rPr dirty="0" sz="2400" b="1">
                <a:solidFill>
                  <a:srgbClr val="1F517B"/>
                </a:solidFill>
                <a:latin typeface="微软雅黑"/>
                <a:cs typeface="微软雅黑"/>
              </a:rPr>
              <a:t>启动I/O</a:t>
            </a:r>
            <a:r>
              <a:rPr dirty="0" sz="2400" spc="-5">
                <a:solidFill>
                  <a:srgbClr val="1F517B"/>
                </a:solidFill>
                <a:latin typeface="微软雅黑"/>
                <a:cs typeface="微软雅黑"/>
              </a:rPr>
              <a:t>”指令，启动通道工作。</a:t>
            </a:r>
            <a:endParaRPr sz="2400">
              <a:latin typeface="微软雅黑"/>
              <a:cs typeface="微软雅黑"/>
            </a:endParaRPr>
          </a:p>
          <a:p>
            <a:pPr algn="just" marL="469900" marR="5080" indent="-457200">
              <a:lnSpc>
                <a:spcPct val="125000"/>
              </a:lnSpc>
              <a:spcBef>
                <a:spcPts val="600"/>
              </a:spcBef>
            </a:pPr>
            <a:r>
              <a:rPr dirty="0" sz="2400" spc="35" b="1">
                <a:solidFill>
                  <a:srgbClr val="C00000"/>
                </a:solidFill>
                <a:latin typeface="微软雅黑"/>
                <a:cs typeface="微软雅黑"/>
              </a:rPr>
              <a:t>② 通道：</a:t>
            </a:r>
            <a:r>
              <a:rPr dirty="0" sz="2400" spc="70">
                <a:solidFill>
                  <a:srgbClr val="1F517B"/>
                </a:solidFill>
                <a:latin typeface="微软雅黑"/>
                <a:cs typeface="微软雅黑"/>
              </a:rPr>
              <a:t>接收到“</a:t>
            </a:r>
            <a:r>
              <a:rPr dirty="0" sz="2400" spc="70" b="1">
                <a:solidFill>
                  <a:srgbClr val="1F517B"/>
                </a:solidFill>
                <a:latin typeface="微软雅黑"/>
                <a:cs typeface="微软雅黑"/>
              </a:rPr>
              <a:t>启动I/O</a:t>
            </a:r>
            <a:r>
              <a:rPr dirty="0" sz="2400" spc="60">
                <a:solidFill>
                  <a:srgbClr val="1F517B"/>
                </a:solidFill>
                <a:latin typeface="微软雅黑"/>
                <a:cs typeface="微软雅黑"/>
              </a:rPr>
              <a:t>”指令后，从</a:t>
            </a:r>
            <a:r>
              <a:rPr dirty="0" sz="2400" b="1">
                <a:solidFill>
                  <a:srgbClr val="1F517B"/>
                </a:solidFill>
                <a:latin typeface="微软雅黑"/>
                <a:cs typeface="微软雅黑"/>
              </a:rPr>
              <a:t>CAW</a:t>
            </a:r>
            <a:r>
              <a:rPr dirty="0" sz="2400" spc="60">
                <a:solidFill>
                  <a:srgbClr val="1F517B"/>
                </a:solidFill>
                <a:latin typeface="微软雅黑"/>
                <a:cs typeface="微软雅黑"/>
              </a:rPr>
              <a:t>中取出通道程序的首地址，</a:t>
            </a:r>
            <a:r>
              <a:rPr dirty="0" sz="2400" spc="-10">
                <a:solidFill>
                  <a:srgbClr val="1F517B"/>
                </a:solidFill>
                <a:latin typeface="微软雅黑"/>
                <a:cs typeface="微软雅黑"/>
              </a:rPr>
              <a:t>同时向CPU发出应答信号，使CPU</a:t>
            </a:r>
            <a:r>
              <a:rPr dirty="0" sz="2400" spc="-15">
                <a:solidFill>
                  <a:srgbClr val="1F517B"/>
                </a:solidFill>
                <a:latin typeface="微软雅黑"/>
                <a:cs typeface="微软雅黑"/>
              </a:rPr>
              <a:t>可继续执行其他程序，而通道则开始执</a:t>
            </a:r>
            <a:r>
              <a:rPr dirty="0" sz="2400">
                <a:solidFill>
                  <a:srgbClr val="1F517B"/>
                </a:solidFill>
                <a:latin typeface="微软雅黑"/>
                <a:cs typeface="微软雅黑"/>
              </a:rPr>
              <a:t>行通道程序，完成</a:t>
            </a:r>
            <a:r>
              <a:rPr dirty="0" sz="2400" spc="-10">
                <a:solidFill>
                  <a:srgbClr val="1F517B"/>
                </a:solidFill>
                <a:latin typeface="微软雅黑"/>
                <a:cs typeface="微软雅黑"/>
              </a:rPr>
              <a:t>I/O传输工作。</a:t>
            </a:r>
            <a:endParaRPr sz="2400">
              <a:latin typeface="微软雅黑"/>
              <a:cs typeface="微软雅黑"/>
            </a:endParaRPr>
          </a:p>
          <a:p>
            <a:pPr algn="just" marL="469900" marR="7620" indent="-457200">
              <a:lnSpc>
                <a:spcPct val="125000"/>
              </a:lnSpc>
              <a:spcBef>
                <a:spcPts val="600"/>
              </a:spcBef>
            </a:pPr>
            <a:r>
              <a:rPr dirty="0" sz="2400" b="1">
                <a:solidFill>
                  <a:srgbClr val="C00000"/>
                </a:solidFill>
                <a:latin typeface="微软雅黑"/>
                <a:cs typeface="微软雅黑"/>
              </a:rPr>
              <a:t>③ 通道：</a:t>
            </a:r>
            <a:r>
              <a:rPr dirty="0" sz="2400">
                <a:solidFill>
                  <a:srgbClr val="1F517B"/>
                </a:solidFill>
                <a:latin typeface="微软雅黑"/>
                <a:cs typeface="微软雅黑"/>
              </a:rPr>
              <a:t>当通道程序的最后一条指令执行完成时，通道向CPU发</a:t>
            </a:r>
            <a:r>
              <a:rPr dirty="0" sz="2400" b="1">
                <a:solidFill>
                  <a:srgbClr val="1F517B"/>
                </a:solidFill>
                <a:latin typeface="微软雅黑"/>
                <a:cs typeface="微软雅黑"/>
              </a:rPr>
              <a:t>I/O</a:t>
            </a:r>
            <a:r>
              <a:rPr dirty="0" sz="2400" spc="-20" b="1">
                <a:solidFill>
                  <a:srgbClr val="1F517B"/>
                </a:solidFill>
                <a:latin typeface="微软雅黑"/>
                <a:cs typeface="微软雅黑"/>
              </a:rPr>
              <a:t>中断信</a:t>
            </a:r>
            <a:r>
              <a:rPr dirty="0" sz="2400" spc="-10" b="1">
                <a:solidFill>
                  <a:srgbClr val="1F517B"/>
                </a:solidFill>
                <a:latin typeface="微软雅黑"/>
                <a:cs typeface="微软雅黑"/>
              </a:rPr>
              <a:t>号</a:t>
            </a:r>
            <a:r>
              <a:rPr dirty="0" sz="2400" spc="-20">
                <a:solidFill>
                  <a:srgbClr val="1F517B"/>
                </a:solidFill>
                <a:latin typeface="微软雅黑"/>
                <a:cs typeface="微软雅黑"/>
              </a:rPr>
              <a:t>，并停止工作。</a:t>
            </a:r>
            <a:endParaRPr sz="2400">
              <a:latin typeface="微软雅黑"/>
              <a:cs typeface="微软雅黑"/>
            </a:endParaRPr>
          </a:p>
          <a:p>
            <a:pPr algn="just" marL="469900" marR="6350" indent="-457200">
              <a:lnSpc>
                <a:spcPct val="125000"/>
              </a:lnSpc>
              <a:spcBef>
                <a:spcPts val="600"/>
              </a:spcBef>
            </a:pPr>
            <a:r>
              <a:rPr dirty="0" sz="2400" b="1">
                <a:solidFill>
                  <a:srgbClr val="C00000"/>
                </a:solidFill>
                <a:latin typeface="微软雅黑"/>
                <a:cs typeface="微软雅黑"/>
              </a:rPr>
              <a:t>④ </a:t>
            </a:r>
            <a:r>
              <a:rPr dirty="0" sz="2400" spc="60" b="1">
                <a:solidFill>
                  <a:srgbClr val="C00000"/>
                </a:solidFill>
                <a:latin typeface="微软雅黑"/>
                <a:cs typeface="微软雅黑"/>
              </a:rPr>
              <a:t>CPU：</a:t>
            </a:r>
            <a:r>
              <a:rPr dirty="0" sz="2400" spc="60">
                <a:solidFill>
                  <a:srgbClr val="1F517B"/>
                </a:solidFill>
                <a:latin typeface="微软雅黑"/>
                <a:cs typeface="微软雅黑"/>
              </a:rPr>
              <a:t>CPU接收到</a:t>
            </a:r>
            <a:r>
              <a:rPr dirty="0" sz="2400" spc="65" b="1">
                <a:solidFill>
                  <a:srgbClr val="1F517B"/>
                </a:solidFill>
                <a:latin typeface="微软雅黑"/>
                <a:cs typeface="微软雅黑"/>
              </a:rPr>
              <a:t>I/O</a:t>
            </a:r>
            <a:r>
              <a:rPr dirty="0" sz="2400" spc="60" b="1">
                <a:solidFill>
                  <a:srgbClr val="1F517B"/>
                </a:solidFill>
                <a:latin typeface="微软雅黑"/>
                <a:cs typeface="微软雅黑"/>
              </a:rPr>
              <a:t>中断信号</a:t>
            </a:r>
            <a:r>
              <a:rPr dirty="0" sz="2400" spc="55">
                <a:solidFill>
                  <a:srgbClr val="1F517B"/>
                </a:solidFill>
                <a:latin typeface="微软雅黑"/>
                <a:cs typeface="微软雅黑"/>
              </a:rPr>
              <a:t>，从通道状态字</a:t>
            </a:r>
            <a:r>
              <a:rPr dirty="0" sz="2400" spc="70" b="1">
                <a:solidFill>
                  <a:srgbClr val="1F517B"/>
                </a:solidFill>
                <a:latin typeface="微软雅黑"/>
                <a:cs typeface="微软雅黑"/>
              </a:rPr>
              <a:t>CSW</a:t>
            </a:r>
            <a:r>
              <a:rPr dirty="0" sz="2400" spc="45">
                <a:solidFill>
                  <a:srgbClr val="1F517B"/>
                </a:solidFill>
                <a:latin typeface="微软雅黑"/>
                <a:cs typeface="微软雅黑"/>
              </a:rPr>
              <a:t>中取得有关信息，</a:t>
            </a:r>
            <a:r>
              <a:rPr dirty="0" sz="2400" spc="-15">
                <a:solidFill>
                  <a:srgbClr val="1F517B"/>
                </a:solidFill>
                <a:latin typeface="微软雅黑"/>
                <a:cs typeface="微软雅黑"/>
              </a:rPr>
              <a:t>决定下一步做什么。</a:t>
            </a:r>
            <a:endParaRPr sz="2400">
              <a:latin typeface="微软雅黑"/>
              <a:cs typeface="微软雅黑"/>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630423" y="1223772"/>
            <a:ext cx="7399020" cy="2446020"/>
            <a:chOff x="2630423" y="1223772"/>
            <a:chExt cx="7399020" cy="2446020"/>
          </a:xfrm>
        </p:grpSpPr>
        <p:sp>
          <p:nvSpPr>
            <p:cNvPr id="3" name="object 3" descr=""/>
            <p:cNvSpPr/>
            <p:nvPr/>
          </p:nvSpPr>
          <p:spPr>
            <a:xfrm>
              <a:off x="2634995" y="1228344"/>
              <a:ext cx="7390130" cy="2437130"/>
            </a:xfrm>
            <a:custGeom>
              <a:avLst/>
              <a:gdLst/>
              <a:ahLst/>
              <a:cxnLst/>
              <a:rect l="l" t="t" r="r" b="b"/>
              <a:pathLst>
                <a:path w="7390130" h="2437129">
                  <a:moveTo>
                    <a:pt x="7389876" y="0"/>
                  </a:moveTo>
                  <a:lnTo>
                    <a:pt x="0" y="0"/>
                  </a:lnTo>
                  <a:lnTo>
                    <a:pt x="0" y="2436875"/>
                  </a:lnTo>
                  <a:lnTo>
                    <a:pt x="7389876" y="2436875"/>
                  </a:lnTo>
                  <a:lnTo>
                    <a:pt x="7389876" y="0"/>
                  </a:lnTo>
                  <a:close/>
                </a:path>
              </a:pathLst>
            </a:custGeom>
            <a:solidFill>
              <a:srgbClr val="FFFFFF"/>
            </a:solidFill>
          </p:spPr>
          <p:txBody>
            <a:bodyPr wrap="square" lIns="0" tIns="0" rIns="0" bIns="0" rtlCol="0"/>
            <a:lstStyle/>
            <a:p/>
          </p:txBody>
        </p:sp>
        <p:sp>
          <p:nvSpPr>
            <p:cNvPr id="4" name="object 4" descr=""/>
            <p:cNvSpPr/>
            <p:nvPr/>
          </p:nvSpPr>
          <p:spPr>
            <a:xfrm>
              <a:off x="2634995" y="1228344"/>
              <a:ext cx="7390130" cy="2437130"/>
            </a:xfrm>
            <a:custGeom>
              <a:avLst/>
              <a:gdLst/>
              <a:ahLst/>
              <a:cxnLst/>
              <a:rect l="l" t="t" r="r" b="b"/>
              <a:pathLst>
                <a:path w="7390130" h="2437129">
                  <a:moveTo>
                    <a:pt x="0" y="2436875"/>
                  </a:moveTo>
                  <a:lnTo>
                    <a:pt x="7389876" y="2436875"/>
                  </a:lnTo>
                  <a:lnTo>
                    <a:pt x="7389876" y="0"/>
                  </a:lnTo>
                  <a:lnTo>
                    <a:pt x="0" y="0"/>
                  </a:lnTo>
                  <a:lnTo>
                    <a:pt x="0" y="2436875"/>
                  </a:lnTo>
                  <a:close/>
                </a:path>
              </a:pathLst>
            </a:custGeom>
            <a:ln w="9144">
              <a:solidFill>
                <a:srgbClr val="000000"/>
              </a:solidFill>
            </a:ln>
          </p:spPr>
          <p:txBody>
            <a:bodyPr wrap="square" lIns="0" tIns="0" rIns="0" bIns="0" rtlCol="0"/>
            <a:lstStyle/>
            <a:p/>
          </p:txBody>
        </p:sp>
      </p:grpSp>
      <p:graphicFrame>
        <p:nvGraphicFramePr>
          <p:cNvPr id="5" name="object 5" descr=""/>
          <p:cNvGraphicFramePr>
            <a:graphicFrameLocks noGrp="1"/>
          </p:cNvGraphicFramePr>
          <p:nvPr/>
        </p:nvGraphicFramePr>
        <p:xfrm>
          <a:off x="2634995" y="1228344"/>
          <a:ext cx="7390130" cy="2435860"/>
        </p:xfrm>
        <a:graphic>
          <a:graphicData uri="http://schemas.openxmlformats.org/drawingml/2006/table">
            <a:tbl>
              <a:tblPr firstRow="1" bandRow="1">
                <a:tableStyleId>{2D5ABB26-0587-4C30-8999-92F81FD0307C}</a:tableStyleId>
              </a:tblPr>
              <a:tblGrid>
                <a:gridCol w="1184275"/>
                <a:gridCol w="1251585"/>
                <a:gridCol w="1280794"/>
                <a:gridCol w="1300479"/>
                <a:gridCol w="1286510"/>
                <a:gridCol w="1088389"/>
              </a:tblGrid>
              <a:tr h="829944">
                <a:tc gridSpan="6">
                  <a:txBody>
                    <a:bodyPr/>
                    <a:lstStyle/>
                    <a:p>
                      <a:pPr algn="ctr" marR="177800">
                        <a:lnSpc>
                          <a:spcPct val="100000"/>
                        </a:lnSpc>
                        <a:spcBef>
                          <a:spcPts val="1275"/>
                        </a:spcBef>
                      </a:pPr>
                      <a:r>
                        <a:rPr dirty="0" sz="1600" spc="-30" b="1">
                          <a:solidFill>
                            <a:srgbClr val="1F517B"/>
                          </a:solidFill>
                          <a:latin typeface="微软雅黑"/>
                          <a:cs typeface="微软雅黑"/>
                        </a:rPr>
                        <a:t>内</a:t>
                      </a:r>
                      <a:r>
                        <a:rPr dirty="0" sz="1600" spc="-50" b="1">
                          <a:solidFill>
                            <a:srgbClr val="1F517B"/>
                          </a:solidFill>
                          <a:latin typeface="微软雅黑"/>
                          <a:cs typeface="微软雅黑"/>
                        </a:rPr>
                        <a:t>核</a:t>
                      </a:r>
                      <a:endParaRPr sz="1600">
                        <a:latin typeface="微软雅黑"/>
                        <a:cs typeface="微软雅黑"/>
                      </a:endParaRPr>
                    </a:p>
                  </a:txBody>
                  <a:tcPr marL="0" marR="0" marB="0" marT="161925">
                    <a:lnB w="9525">
                      <a:solidFill>
                        <a:srgbClr val="000000"/>
                      </a:solidFill>
                      <a:prstDash val="solid"/>
                    </a:lnB>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781685">
                <a:tc gridSpan="6">
                  <a:txBody>
                    <a:bodyPr/>
                    <a:lstStyle/>
                    <a:p>
                      <a:pPr algn="ctr" marL="93980">
                        <a:lnSpc>
                          <a:spcPct val="100000"/>
                        </a:lnSpc>
                        <a:spcBef>
                          <a:spcPts val="1630"/>
                        </a:spcBef>
                      </a:pPr>
                      <a:r>
                        <a:rPr dirty="0" sz="1600" spc="-30" b="1">
                          <a:solidFill>
                            <a:srgbClr val="1F517B"/>
                          </a:solidFill>
                          <a:latin typeface="微软雅黑"/>
                          <a:cs typeface="微软雅黑"/>
                        </a:rPr>
                        <a:t>内</a:t>
                      </a:r>
                      <a:r>
                        <a:rPr dirty="0" sz="1600" spc="-30" b="1">
                          <a:solidFill>
                            <a:srgbClr val="1F517B"/>
                          </a:solidFill>
                          <a:latin typeface="微软雅黑"/>
                          <a:cs typeface="微软雅黑"/>
                        </a:rPr>
                        <a:t>核</a:t>
                      </a:r>
                      <a:r>
                        <a:rPr dirty="0" sz="1600" spc="-20" b="1">
                          <a:solidFill>
                            <a:srgbClr val="1F517B"/>
                          </a:solidFill>
                          <a:latin typeface="微软雅黑"/>
                          <a:cs typeface="微软雅黑"/>
                        </a:rPr>
                        <a:t>I/O</a:t>
                      </a:r>
                      <a:r>
                        <a:rPr dirty="0" sz="1600" spc="-30" b="1">
                          <a:solidFill>
                            <a:srgbClr val="1F517B"/>
                          </a:solidFill>
                          <a:latin typeface="微软雅黑"/>
                          <a:cs typeface="微软雅黑"/>
                        </a:rPr>
                        <a:t>子</a:t>
                      </a:r>
                      <a:r>
                        <a:rPr dirty="0" sz="1600" spc="-30" b="1">
                          <a:solidFill>
                            <a:srgbClr val="1F517B"/>
                          </a:solidFill>
                          <a:latin typeface="微软雅黑"/>
                          <a:cs typeface="微软雅黑"/>
                        </a:rPr>
                        <a:t>系</a:t>
                      </a:r>
                      <a:r>
                        <a:rPr dirty="0" sz="1600" spc="-50" b="1">
                          <a:solidFill>
                            <a:srgbClr val="1F517B"/>
                          </a:solidFill>
                          <a:latin typeface="微软雅黑"/>
                          <a:cs typeface="微软雅黑"/>
                        </a:rPr>
                        <a:t>统</a:t>
                      </a:r>
                      <a:endParaRPr sz="1600">
                        <a:latin typeface="微软雅黑"/>
                        <a:cs typeface="微软雅黑"/>
                      </a:endParaRPr>
                    </a:p>
                  </a:txBody>
                  <a:tcPr marL="0" marR="0" marB="0" marT="207010">
                    <a:lnT w="9525">
                      <a:solidFill>
                        <a:srgbClr val="000000"/>
                      </a:solidFill>
                      <a:prstDash val="solid"/>
                    </a:lnT>
                    <a:lnB w="9525">
                      <a:solidFill>
                        <a:srgbClr val="000000"/>
                      </a:solidFill>
                      <a:prstDash val="solid"/>
                    </a:lnB>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824230">
                <a:tc>
                  <a:txBody>
                    <a:bodyPr/>
                    <a:lstStyle/>
                    <a:p>
                      <a:pPr algn="ctr" marR="9525">
                        <a:lnSpc>
                          <a:spcPct val="100000"/>
                        </a:lnSpc>
                        <a:spcBef>
                          <a:spcPts val="815"/>
                        </a:spcBef>
                      </a:pPr>
                      <a:r>
                        <a:rPr dirty="0" sz="1600" spc="-20" b="1">
                          <a:solidFill>
                            <a:srgbClr val="1F517B"/>
                          </a:solidFill>
                          <a:latin typeface="微软雅黑"/>
                          <a:cs typeface="微软雅黑"/>
                        </a:rPr>
                        <a:t>SCSI</a:t>
                      </a:r>
                      <a:endParaRPr sz="1600">
                        <a:latin typeface="微软雅黑"/>
                        <a:cs typeface="微软雅黑"/>
                      </a:endParaRPr>
                    </a:p>
                    <a:p>
                      <a:pPr algn="ctr" marR="7620">
                        <a:lnSpc>
                          <a:spcPct val="100000"/>
                        </a:lnSpc>
                        <a:spcBef>
                          <a:spcPts val="5"/>
                        </a:spcBef>
                      </a:pP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驱</a:t>
                      </a:r>
                      <a:r>
                        <a:rPr dirty="0" sz="1600" spc="-50" b="1">
                          <a:solidFill>
                            <a:srgbClr val="1F517B"/>
                          </a:solidFill>
                          <a:latin typeface="微软雅黑"/>
                          <a:cs typeface="微软雅黑"/>
                        </a:rPr>
                        <a:t>动</a:t>
                      </a:r>
                      <a:endParaRPr sz="1600">
                        <a:latin typeface="微软雅黑"/>
                        <a:cs typeface="微软雅黑"/>
                      </a:endParaRPr>
                    </a:p>
                  </a:txBody>
                  <a:tcPr marL="0" marR="0" marB="0" marT="103505">
                    <a:lnR w="9525">
                      <a:solidFill>
                        <a:srgbClr val="000000"/>
                      </a:solidFill>
                      <a:prstDash val="solid"/>
                    </a:lnR>
                    <a:lnT w="9525">
                      <a:solidFill>
                        <a:srgbClr val="000000"/>
                      </a:solidFill>
                      <a:prstDash val="solid"/>
                    </a:lnT>
                  </a:tcPr>
                </a:tc>
                <a:tc>
                  <a:txBody>
                    <a:bodyPr/>
                    <a:lstStyle/>
                    <a:p>
                      <a:pPr marL="191770" marR="240665" indent="202565">
                        <a:lnSpc>
                          <a:spcPct val="100000"/>
                        </a:lnSpc>
                        <a:spcBef>
                          <a:spcPts val="890"/>
                        </a:spcBef>
                      </a:pPr>
                      <a:r>
                        <a:rPr dirty="0" sz="1600" spc="-25" b="1">
                          <a:solidFill>
                            <a:srgbClr val="1F517B"/>
                          </a:solidFill>
                          <a:latin typeface="微软雅黑"/>
                          <a:cs typeface="微软雅黑"/>
                        </a:rPr>
                        <a:t>键</a:t>
                      </a:r>
                      <a:r>
                        <a:rPr dirty="0" sz="1600" spc="-50" b="1">
                          <a:solidFill>
                            <a:srgbClr val="1F517B"/>
                          </a:solidFill>
                          <a:latin typeface="微软雅黑"/>
                          <a:cs typeface="微软雅黑"/>
                        </a:rPr>
                        <a:t>盘</a:t>
                      </a:r>
                      <a:r>
                        <a:rPr dirty="0" sz="1600" spc="-50" b="1">
                          <a:solidFill>
                            <a:srgbClr val="1F517B"/>
                          </a:solidFill>
                          <a:latin typeface="微软雅黑"/>
                          <a:cs typeface="微软雅黑"/>
                        </a:rPr>
                        <a:t> </a:t>
                      </a: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驱</a:t>
                      </a:r>
                      <a:r>
                        <a:rPr dirty="0" sz="1600" spc="-50" b="1">
                          <a:solidFill>
                            <a:srgbClr val="1F517B"/>
                          </a:solidFill>
                          <a:latin typeface="微软雅黑"/>
                          <a:cs typeface="微软雅黑"/>
                        </a:rPr>
                        <a:t>动</a:t>
                      </a:r>
                      <a:endParaRPr sz="1600">
                        <a:latin typeface="微软雅黑"/>
                        <a:cs typeface="微软雅黑"/>
                      </a:endParaRPr>
                    </a:p>
                  </a:txBody>
                  <a:tcPr marL="0" marR="0" marB="0" marT="11303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gn="ctr" marR="48895">
                        <a:lnSpc>
                          <a:spcPct val="100000"/>
                        </a:lnSpc>
                        <a:spcBef>
                          <a:spcPts val="815"/>
                        </a:spcBef>
                      </a:pPr>
                      <a:r>
                        <a:rPr dirty="0" sz="1600" spc="-30" b="1">
                          <a:solidFill>
                            <a:srgbClr val="1F517B"/>
                          </a:solidFill>
                          <a:latin typeface="微软雅黑"/>
                          <a:cs typeface="微软雅黑"/>
                        </a:rPr>
                        <a:t>鼠</a:t>
                      </a:r>
                      <a:r>
                        <a:rPr dirty="0" sz="1600" spc="-50" b="1">
                          <a:solidFill>
                            <a:srgbClr val="1F517B"/>
                          </a:solidFill>
                          <a:latin typeface="微软雅黑"/>
                          <a:cs typeface="微软雅黑"/>
                        </a:rPr>
                        <a:t>标</a:t>
                      </a:r>
                      <a:endParaRPr sz="1600">
                        <a:latin typeface="微软雅黑"/>
                        <a:cs typeface="微软雅黑"/>
                      </a:endParaRPr>
                    </a:p>
                    <a:p>
                      <a:pPr algn="ctr" marR="48895">
                        <a:lnSpc>
                          <a:spcPct val="100000"/>
                        </a:lnSpc>
                        <a:spcBef>
                          <a:spcPts val="5"/>
                        </a:spcBef>
                      </a:pP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驱</a:t>
                      </a:r>
                      <a:r>
                        <a:rPr dirty="0" sz="1600" spc="-50" b="1">
                          <a:solidFill>
                            <a:srgbClr val="1F517B"/>
                          </a:solidFill>
                          <a:latin typeface="微软雅黑"/>
                          <a:cs typeface="微软雅黑"/>
                        </a:rPr>
                        <a:t>动</a:t>
                      </a:r>
                      <a:endParaRPr sz="1600">
                        <a:latin typeface="微软雅黑"/>
                        <a:cs typeface="微软雅黑"/>
                      </a:endParaRPr>
                    </a:p>
                  </a:txBody>
                  <a:tcPr marL="0" marR="0" marB="0" marT="103505">
                    <a:lnL w="9525">
                      <a:solidFill>
                        <a:srgbClr val="000000"/>
                      </a:solidFill>
                      <a:prstDash val="solid"/>
                    </a:lnL>
                    <a:lnR w="9525">
                      <a:solidFill>
                        <a:srgbClr val="000000"/>
                      </a:solidFill>
                      <a:prstDash val="solid"/>
                    </a:lnR>
                    <a:lnT w="9525">
                      <a:solidFill>
                        <a:srgbClr val="000000"/>
                      </a:solidFill>
                      <a:prstDash val="solid"/>
                    </a:lnT>
                  </a:tcPr>
                </a:tc>
                <a:tc>
                  <a:txBody>
                    <a:bodyPr/>
                    <a:lstStyle/>
                    <a:p>
                      <a:pPr marL="190500" marR="291465" indent="33020">
                        <a:lnSpc>
                          <a:spcPct val="100000"/>
                        </a:lnSpc>
                        <a:spcBef>
                          <a:spcPts val="940"/>
                        </a:spcBef>
                      </a:pPr>
                      <a:r>
                        <a:rPr dirty="0" sz="1600" spc="-20" b="1">
                          <a:solidFill>
                            <a:srgbClr val="1F517B"/>
                          </a:solidFill>
                          <a:latin typeface="微软雅黑"/>
                          <a:cs typeface="微软雅黑"/>
                        </a:rPr>
                        <a:t>PCI</a:t>
                      </a:r>
                      <a:r>
                        <a:rPr dirty="0" sz="1600" spc="-25" b="1">
                          <a:solidFill>
                            <a:srgbClr val="1F517B"/>
                          </a:solidFill>
                          <a:latin typeface="微软雅黑"/>
                          <a:cs typeface="微软雅黑"/>
                        </a:rPr>
                        <a:t>总</a:t>
                      </a:r>
                      <a:r>
                        <a:rPr dirty="0" sz="1600" spc="-50" b="1">
                          <a:solidFill>
                            <a:srgbClr val="1F517B"/>
                          </a:solidFill>
                          <a:latin typeface="微软雅黑"/>
                          <a:cs typeface="微软雅黑"/>
                        </a:rPr>
                        <a:t>线</a:t>
                      </a: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驱</a:t>
                      </a:r>
                      <a:r>
                        <a:rPr dirty="0" sz="1600" spc="-50" b="1">
                          <a:solidFill>
                            <a:srgbClr val="1F517B"/>
                          </a:solidFill>
                          <a:latin typeface="微软雅黑"/>
                          <a:cs typeface="微软雅黑"/>
                        </a:rPr>
                        <a:t>动</a:t>
                      </a:r>
                      <a:endParaRPr sz="1600">
                        <a:latin typeface="微软雅黑"/>
                        <a:cs typeface="微软雅黑"/>
                      </a:endParaRPr>
                    </a:p>
                  </a:txBody>
                  <a:tcPr marL="0" marR="0" marB="0" marT="11938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gn="ctr" marR="64135">
                        <a:lnSpc>
                          <a:spcPct val="100000"/>
                        </a:lnSpc>
                        <a:spcBef>
                          <a:spcPts val="815"/>
                        </a:spcBef>
                      </a:pPr>
                      <a:r>
                        <a:rPr dirty="0" sz="1600" spc="-30" b="1">
                          <a:solidFill>
                            <a:srgbClr val="1F517B"/>
                          </a:solidFill>
                          <a:latin typeface="微软雅黑"/>
                          <a:cs typeface="微软雅黑"/>
                        </a:rPr>
                        <a:t>软</a:t>
                      </a:r>
                      <a:r>
                        <a:rPr dirty="0" sz="1600" spc="-50" b="1">
                          <a:solidFill>
                            <a:srgbClr val="1F517B"/>
                          </a:solidFill>
                          <a:latin typeface="微软雅黑"/>
                          <a:cs typeface="微软雅黑"/>
                        </a:rPr>
                        <a:t>盘</a:t>
                      </a:r>
                      <a:endParaRPr sz="1600">
                        <a:latin typeface="微软雅黑"/>
                        <a:cs typeface="微软雅黑"/>
                      </a:endParaRPr>
                    </a:p>
                    <a:p>
                      <a:pPr algn="ctr" marR="64769">
                        <a:lnSpc>
                          <a:spcPct val="100000"/>
                        </a:lnSpc>
                        <a:spcBef>
                          <a:spcPts val="5"/>
                        </a:spcBef>
                      </a:pP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驱</a:t>
                      </a:r>
                      <a:r>
                        <a:rPr dirty="0" sz="1600" spc="-50" b="1">
                          <a:solidFill>
                            <a:srgbClr val="1F517B"/>
                          </a:solidFill>
                          <a:latin typeface="微软雅黑"/>
                          <a:cs typeface="微软雅黑"/>
                        </a:rPr>
                        <a:t>动</a:t>
                      </a:r>
                      <a:endParaRPr sz="1600">
                        <a:latin typeface="微软雅黑"/>
                        <a:cs typeface="微软雅黑"/>
                      </a:endParaRPr>
                    </a:p>
                  </a:txBody>
                  <a:tcPr marL="0" marR="0" marB="0" marT="103505">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spcBef>
                          <a:spcPts val="35"/>
                        </a:spcBef>
                      </a:pPr>
                      <a:endParaRPr sz="1750">
                        <a:latin typeface="Times New Roman"/>
                        <a:cs typeface="Times New Roman"/>
                      </a:endParaRPr>
                    </a:p>
                    <a:p>
                      <a:pPr marL="362585">
                        <a:lnSpc>
                          <a:spcPct val="100000"/>
                        </a:lnSpc>
                      </a:pPr>
                      <a:r>
                        <a:rPr dirty="0" sz="1600" b="1">
                          <a:solidFill>
                            <a:srgbClr val="1F517B"/>
                          </a:solidFill>
                          <a:latin typeface="微软雅黑"/>
                          <a:cs typeface="微软雅黑"/>
                        </a:rPr>
                        <a:t>…</a:t>
                      </a:r>
                      <a:endParaRPr sz="1600">
                        <a:latin typeface="微软雅黑"/>
                        <a:cs typeface="微软雅黑"/>
                      </a:endParaRPr>
                    </a:p>
                  </a:txBody>
                  <a:tcPr marL="0" marR="0" marB="0" marT="4445">
                    <a:lnL w="9525">
                      <a:solidFill>
                        <a:srgbClr val="000000"/>
                      </a:solidFill>
                      <a:prstDash val="solid"/>
                    </a:lnL>
                    <a:lnT w="9525">
                      <a:solidFill>
                        <a:srgbClr val="000000"/>
                      </a:solidFill>
                      <a:prstDash val="solid"/>
                    </a:lnT>
                  </a:tcPr>
                </a:tc>
              </a:tr>
            </a:tbl>
          </a:graphicData>
        </a:graphic>
      </p:graphicFrame>
      <p:grpSp>
        <p:nvGrpSpPr>
          <p:cNvPr id="6" name="object 6" descr=""/>
          <p:cNvGrpSpPr/>
          <p:nvPr/>
        </p:nvGrpSpPr>
        <p:grpSpPr>
          <a:xfrm>
            <a:off x="2660713" y="3814381"/>
            <a:ext cx="7399655" cy="822325"/>
            <a:chOff x="2660713" y="3814381"/>
            <a:chExt cx="7399655" cy="822325"/>
          </a:xfrm>
        </p:grpSpPr>
        <p:sp>
          <p:nvSpPr>
            <p:cNvPr id="7" name="object 7" descr=""/>
            <p:cNvSpPr/>
            <p:nvPr/>
          </p:nvSpPr>
          <p:spPr>
            <a:xfrm>
              <a:off x="2665476" y="3819144"/>
              <a:ext cx="7390130" cy="812800"/>
            </a:xfrm>
            <a:custGeom>
              <a:avLst/>
              <a:gdLst/>
              <a:ahLst/>
              <a:cxnLst/>
              <a:rect l="l" t="t" r="r" b="b"/>
              <a:pathLst>
                <a:path w="7390130" h="812800">
                  <a:moveTo>
                    <a:pt x="7389876" y="0"/>
                  </a:moveTo>
                  <a:lnTo>
                    <a:pt x="0" y="0"/>
                  </a:lnTo>
                  <a:lnTo>
                    <a:pt x="0" y="812291"/>
                  </a:lnTo>
                  <a:lnTo>
                    <a:pt x="7389876" y="812291"/>
                  </a:lnTo>
                  <a:lnTo>
                    <a:pt x="7389876" y="0"/>
                  </a:lnTo>
                  <a:close/>
                </a:path>
              </a:pathLst>
            </a:custGeom>
            <a:solidFill>
              <a:srgbClr val="FFF1CC"/>
            </a:solidFill>
          </p:spPr>
          <p:txBody>
            <a:bodyPr wrap="square" lIns="0" tIns="0" rIns="0" bIns="0" rtlCol="0"/>
            <a:lstStyle/>
            <a:p/>
          </p:txBody>
        </p:sp>
        <p:sp>
          <p:nvSpPr>
            <p:cNvPr id="8" name="object 8" descr=""/>
            <p:cNvSpPr/>
            <p:nvPr/>
          </p:nvSpPr>
          <p:spPr>
            <a:xfrm>
              <a:off x="2665476" y="3819144"/>
              <a:ext cx="7390130" cy="812800"/>
            </a:xfrm>
            <a:custGeom>
              <a:avLst/>
              <a:gdLst/>
              <a:ahLst/>
              <a:cxnLst/>
              <a:rect l="l" t="t" r="r" b="b"/>
              <a:pathLst>
                <a:path w="7390130" h="812800">
                  <a:moveTo>
                    <a:pt x="0" y="812291"/>
                  </a:moveTo>
                  <a:lnTo>
                    <a:pt x="7389876" y="812291"/>
                  </a:lnTo>
                  <a:lnTo>
                    <a:pt x="7389876" y="0"/>
                  </a:lnTo>
                  <a:lnTo>
                    <a:pt x="0" y="0"/>
                  </a:lnTo>
                  <a:lnTo>
                    <a:pt x="0" y="812291"/>
                  </a:lnTo>
                  <a:close/>
                </a:path>
              </a:pathLst>
            </a:custGeom>
            <a:ln w="9143">
              <a:solidFill>
                <a:srgbClr val="000000"/>
              </a:solidFill>
            </a:ln>
          </p:spPr>
          <p:txBody>
            <a:bodyPr wrap="square" lIns="0" tIns="0" rIns="0" bIns="0" rtlCol="0"/>
            <a:lstStyle/>
            <a:p/>
          </p:txBody>
        </p:sp>
      </p:grpSp>
      <p:graphicFrame>
        <p:nvGraphicFramePr>
          <p:cNvPr id="9" name="object 9" descr=""/>
          <p:cNvGraphicFramePr>
            <a:graphicFrameLocks noGrp="1"/>
          </p:cNvGraphicFramePr>
          <p:nvPr/>
        </p:nvGraphicFramePr>
        <p:xfrm>
          <a:off x="2665476" y="3819144"/>
          <a:ext cx="7390130" cy="812165"/>
        </p:xfrm>
        <a:graphic>
          <a:graphicData uri="http://schemas.openxmlformats.org/drawingml/2006/table">
            <a:tbl>
              <a:tblPr firstRow="1" bandRow="1">
                <a:tableStyleId>{2D5ABB26-0587-4C30-8999-92F81FD0307C}</a:tableStyleId>
              </a:tblPr>
              <a:tblGrid>
                <a:gridCol w="1136650"/>
                <a:gridCol w="1263014"/>
                <a:gridCol w="1297939"/>
                <a:gridCol w="1293495"/>
                <a:gridCol w="1282700"/>
                <a:gridCol w="1113790"/>
              </a:tblGrid>
              <a:tr h="812165">
                <a:tc>
                  <a:txBody>
                    <a:bodyPr/>
                    <a:lstStyle/>
                    <a:p>
                      <a:pPr algn="ctr" marL="31750">
                        <a:lnSpc>
                          <a:spcPct val="100000"/>
                        </a:lnSpc>
                        <a:spcBef>
                          <a:spcPts val="1210"/>
                        </a:spcBef>
                      </a:pPr>
                      <a:r>
                        <a:rPr dirty="0" sz="1600" spc="-20" b="1">
                          <a:solidFill>
                            <a:srgbClr val="1F517B"/>
                          </a:solidFill>
                          <a:latin typeface="微软雅黑"/>
                          <a:cs typeface="微软雅黑"/>
                        </a:rPr>
                        <a:t>SCSI</a:t>
                      </a:r>
                      <a:endParaRPr sz="1600">
                        <a:latin typeface="微软雅黑"/>
                        <a:cs typeface="微软雅黑"/>
                      </a:endParaRPr>
                    </a:p>
                    <a:p>
                      <a:pPr algn="ctr" marL="32384">
                        <a:lnSpc>
                          <a:spcPct val="100000"/>
                        </a:lnSpc>
                      </a:pP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控</a:t>
                      </a:r>
                      <a:r>
                        <a:rPr dirty="0" sz="1600" spc="-25" b="1">
                          <a:solidFill>
                            <a:srgbClr val="1F517B"/>
                          </a:solidFill>
                          <a:latin typeface="微软雅黑"/>
                          <a:cs typeface="微软雅黑"/>
                        </a:rPr>
                        <a:t>制</a:t>
                      </a:r>
                      <a:r>
                        <a:rPr dirty="0" sz="1600" spc="-50" b="1">
                          <a:solidFill>
                            <a:srgbClr val="1F517B"/>
                          </a:solidFill>
                          <a:latin typeface="微软雅黑"/>
                          <a:cs typeface="微软雅黑"/>
                        </a:rPr>
                        <a:t>器</a:t>
                      </a:r>
                      <a:endParaRPr sz="1600">
                        <a:latin typeface="微软雅黑"/>
                        <a:cs typeface="微软雅黑"/>
                      </a:endParaRPr>
                    </a:p>
                  </a:txBody>
                  <a:tcPr marL="0" marR="0" marB="0" marT="153670">
                    <a:lnR w="9525">
                      <a:solidFill>
                        <a:srgbClr val="000000"/>
                      </a:solidFill>
                      <a:prstDash val="solid"/>
                    </a:lnR>
                  </a:tcPr>
                </a:tc>
                <a:tc>
                  <a:txBody>
                    <a:bodyPr/>
                    <a:lstStyle/>
                    <a:p>
                      <a:pPr algn="ctr" marR="56515">
                        <a:lnSpc>
                          <a:spcPct val="100000"/>
                        </a:lnSpc>
                        <a:spcBef>
                          <a:spcPts val="1165"/>
                        </a:spcBef>
                      </a:pPr>
                      <a:r>
                        <a:rPr dirty="0" sz="1600" spc="-25" b="1">
                          <a:solidFill>
                            <a:srgbClr val="1F517B"/>
                          </a:solidFill>
                          <a:latin typeface="微软雅黑"/>
                          <a:cs typeface="微软雅黑"/>
                        </a:rPr>
                        <a:t>键</a:t>
                      </a:r>
                      <a:r>
                        <a:rPr dirty="0" sz="1600" spc="-50" b="1">
                          <a:solidFill>
                            <a:srgbClr val="1F517B"/>
                          </a:solidFill>
                          <a:latin typeface="微软雅黑"/>
                          <a:cs typeface="微软雅黑"/>
                        </a:rPr>
                        <a:t>盘</a:t>
                      </a:r>
                      <a:endParaRPr sz="1600">
                        <a:latin typeface="微软雅黑"/>
                        <a:cs typeface="微软雅黑"/>
                      </a:endParaRPr>
                    </a:p>
                    <a:p>
                      <a:pPr algn="ctr" marR="54610">
                        <a:lnSpc>
                          <a:spcPct val="100000"/>
                        </a:lnSpc>
                      </a:pP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控</a:t>
                      </a:r>
                      <a:r>
                        <a:rPr dirty="0" sz="1600" spc="-25" b="1">
                          <a:solidFill>
                            <a:srgbClr val="1F517B"/>
                          </a:solidFill>
                          <a:latin typeface="微软雅黑"/>
                          <a:cs typeface="微软雅黑"/>
                        </a:rPr>
                        <a:t>制</a:t>
                      </a:r>
                      <a:r>
                        <a:rPr dirty="0" sz="1600" spc="-50" b="1">
                          <a:solidFill>
                            <a:srgbClr val="1F517B"/>
                          </a:solidFill>
                          <a:latin typeface="微软雅黑"/>
                          <a:cs typeface="微软雅黑"/>
                        </a:rPr>
                        <a:t>器</a:t>
                      </a:r>
                      <a:endParaRPr sz="1600">
                        <a:latin typeface="微软雅黑"/>
                        <a:cs typeface="微软雅黑"/>
                      </a:endParaRPr>
                    </a:p>
                  </a:txBody>
                  <a:tcPr marL="0" marR="0" marB="0" marT="147955">
                    <a:lnL w="9525">
                      <a:solidFill>
                        <a:srgbClr val="000000"/>
                      </a:solidFill>
                      <a:prstDash val="solid"/>
                    </a:lnL>
                    <a:lnR w="9525">
                      <a:solidFill>
                        <a:srgbClr val="000000"/>
                      </a:solidFill>
                      <a:prstDash val="solid"/>
                    </a:lnR>
                  </a:tcPr>
                </a:tc>
                <a:tc>
                  <a:txBody>
                    <a:bodyPr/>
                    <a:lstStyle/>
                    <a:p>
                      <a:pPr algn="ctr" marR="91440">
                        <a:lnSpc>
                          <a:spcPct val="100000"/>
                        </a:lnSpc>
                        <a:spcBef>
                          <a:spcPts val="1165"/>
                        </a:spcBef>
                      </a:pPr>
                      <a:r>
                        <a:rPr dirty="0" sz="1600" spc="-25" b="1">
                          <a:solidFill>
                            <a:srgbClr val="1F517B"/>
                          </a:solidFill>
                          <a:latin typeface="微软雅黑"/>
                          <a:cs typeface="微软雅黑"/>
                        </a:rPr>
                        <a:t>鼠</a:t>
                      </a:r>
                      <a:r>
                        <a:rPr dirty="0" sz="1600" spc="-50" b="1">
                          <a:solidFill>
                            <a:srgbClr val="1F517B"/>
                          </a:solidFill>
                          <a:latin typeface="微软雅黑"/>
                          <a:cs typeface="微软雅黑"/>
                        </a:rPr>
                        <a:t>标</a:t>
                      </a:r>
                      <a:endParaRPr sz="1600">
                        <a:latin typeface="微软雅黑"/>
                        <a:cs typeface="微软雅黑"/>
                      </a:endParaRPr>
                    </a:p>
                    <a:p>
                      <a:pPr algn="ctr" marR="90805">
                        <a:lnSpc>
                          <a:spcPct val="100000"/>
                        </a:lnSpc>
                      </a:pP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控</a:t>
                      </a:r>
                      <a:r>
                        <a:rPr dirty="0" sz="1600" spc="-25" b="1">
                          <a:solidFill>
                            <a:srgbClr val="1F517B"/>
                          </a:solidFill>
                          <a:latin typeface="微软雅黑"/>
                          <a:cs typeface="微软雅黑"/>
                        </a:rPr>
                        <a:t>制</a:t>
                      </a:r>
                      <a:r>
                        <a:rPr dirty="0" sz="1600" spc="-50" b="1">
                          <a:solidFill>
                            <a:srgbClr val="1F517B"/>
                          </a:solidFill>
                          <a:latin typeface="微软雅黑"/>
                          <a:cs typeface="微软雅黑"/>
                        </a:rPr>
                        <a:t>器</a:t>
                      </a:r>
                      <a:endParaRPr sz="1600">
                        <a:latin typeface="微软雅黑"/>
                        <a:cs typeface="微软雅黑"/>
                      </a:endParaRPr>
                    </a:p>
                  </a:txBody>
                  <a:tcPr marL="0" marR="0" marB="0" marT="147955">
                    <a:lnL w="9525">
                      <a:solidFill>
                        <a:srgbClr val="000000"/>
                      </a:solidFill>
                      <a:prstDash val="solid"/>
                    </a:lnL>
                    <a:lnR w="9525">
                      <a:solidFill>
                        <a:srgbClr val="000000"/>
                      </a:solidFill>
                      <a:prstDash val="solid"/>
                    </a:lnR>
                  </a:tcPr>
                </a:tc>
                <a:tc>
                  <a:txBody>
                    <a:bodyPr/>
                    <a:lstStyle/>
                    <a:p>
                      <a:pPr marL="106680" marR="165735" indent="133985">
                        <a:lnSpc>
                          <a:spcPct val="100000"/>
                        </a:lnSpc>
                        <a:spcBef>
                          <a:spcPts val="1165"/>
                        </a:spcBef>
                      </a:pPr>
                      <a:r>
                        <a:rPr dirty="0" sz="1600" spc="-20" b="1">
                          <a:solidFill>
                            <a:srgbClr val="1F517B"/>
                          </a:solidFill>
                          <a:latin typeface="微软雅黑"/>
                          <a:cs typeface="微软雅黑"/>
                        </a:rPr>
                        <a:t>PCI</a:t>
                      </a:r>
                      <a:r>
                        <a:rPr dirty="0" sz="1600" spc="-25" b="1">
                          <a:solidFill>
                            <a:srgbClr val="1F517B"/>
                          </a:solidFill>
                          <a:latin typeface="微软雅黑"/>
                          <a:cs typeface="微软雅黑"/>
                        </a:rPr>
                        <a:t>总</a:t>
                      </a:r>
                      <a:r>
                        <a:rPr dirty="0" sz="1600" spc="-50" b="1">
                          <a:solidFill>
                            <a:srgbClr val="1F517B"/>
                          </a:solidFill>
                          <a:latin typeface="微软雅黑"/>
                          <a:cs typeface="微软雅黑"/>
                        </a:rPr>
                        <a:t>线</a:t>
                      </a: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控</a:t>
                      </a:r>
                      <a:r>
                        <a:rPr dirty="0" sz="1600" spc="-25" b="1">
                          <a:solidFill>
                            <a:srgbClr val="1F517B"/>
                          </a:solidFill>
                          <a:latin typeface="微软雅黑"/>
                          <a:cs typeface="微软雅黑"/>
                        </a:rPr>
                        <a:t>制</a:t>
                      </a:r>
                      <a:r>
                        <a:rPr dirty="0" sz="1600" spc="-50" b="1">
                          <a:solidFill>
                            <a:srgbClr val="1F517B"/>
                          </a:solidFill>
                          <a:latin typeface="微软雅黑"/>
                          <a:cs typeface="微软雅黑"/>
                        </a:rPr>
                        <a:t>器</a:t>
                      </a:r>
                      <a:endParaRPr sz="1600">
                        <a:latin typeface="微软雅黑"/>
                        <a:cs typeface="微软雅黑"/>
                      </a:endParaRPr>
                    </a:p>
                  </a:txBody>
                  <a:tcPr marL="0" marR="0" marB="0" marT="147955">
                    <a:lnL w="9525">
                      <a:solidFill>
                        <a:srgbClr val="000000"/>
                      </a:solidFill>
                      <a:prstDash val="solid"/>
                    </a:lnL>
                    <a:lnR w="9525">
                      <a:solidFill>
                        <a:srgbClr val="000000"/>
                      </a:solidFill>
                      <a:prstDash val="solid"/>
                    </a:lnR>
                  </a:tcPr>
                </a:tc>
                <a:tc>
                  <a:txBody>
                    <a:bodyPr/>
                    <a:lstStyle/>
                    <a:p>
                      <a:pPr algn="ctr" marR="44450">
                        <a:lnSpc>
                          <a:spcPct val="100000"/>
                        </a:lnSpc>
                        <a:spcBef>
                          <a:spcPts val="1285"/>
                        </a:spcBef>
                      </a:pPr>
                      <a:r>
                        <a:rPr dirty="0" sz="1600" spc="-25" b="1">
                          <a:solidFill>
                            <a:srgbClr val="1F517B"/>
                          </a:solidFill>
                          <a:latin typeface="微软雅黑"/>
                          <a:cs typeface="微软雅黑"/>
                        </a:rPr>
                        <a:t>软</a:t>
                      </a:r>
                      <a:r>
                        <a:rPr dirty="0" sz="1600" spc="-50" b="1">
                          <a:solidFill>
                            <a:srgbClr val="1F517B"/>
                          </a:solidFill>
                          <a:latin typeface="微软雅黑"/>
                          <a:cs typeface="微软雅黑"/>
                        </a:rPr>
                        <a:t>盘</a:t>
                      </a:r>
                      <a:endParaRPr sz="1600">
                        <a:latin typeface="微软雅黑"/>
                        <a:cs typeface="微软雅黑"/>
                      </a:endParaRPr>
                    </a:p>
                    <a:p>
                      <a:pPr algn="ctr" marR="43815">
                        <a:lnSpc>
                          <a:spcPct val="100000"/>
                        </a:lnSpc>
                      </a:pPr>
                      <a:r>
                        <a:rPr dirty="0" sz="1600" spc="-25" b="1">
                          <a:solidFill>
                            <a:srgbClr val="1F517B"/>
                          </a:solidFill>
                          <a:latin typeface="微软雅黑"/>
                          <a:cs typeface="微软雅黑"/>
                        </a:rPr>
                        <a:t>设</a:t>
                      </a:r>
                      <a:r>
                        <a:rPr dirty="0" sz="1600" spc="-25" b="1">
                          <a:solidFill>
                            <a:srgbClr val="1F517B"/>
                          </a:solidFill>
                          <a:latin typeface="微软雅黑"/>
                          <a:cs typeface="微软雅黑"/>
                        </a:rPr>
                        <a:t>备</a:t>
                      </a:r>
                      <a:r>
                        <a:rPr dirty="0" sz="1600" spc="-25" b="1">
                          <a:solidFill>
                            <a:srgbClr val="1F517B"/>
                          </a:solidFill>
                          <a:latin typeface="微软雅黑"/>
                          <a:cs typeface="微软雅黑"/>
                        </a:rPr>
                        <a:t>控</a:t>
                      </a:r>
                      <a:r>
                        <a:rPr dirty="0" sz="1600" spc="-25" b="1">
                          <a:solidFill>
                            <a:srgbClr val="1F517B"/>
                          </a:solidFill>
                          <a:latin typeface="微软雅黑"/>
                          <a:cs typeface="微软雅黑"/>
                        </a:rPr>
                        <a:t>制</a:t>
                      </a:r>
                      <a:r>
                        <a:rPr dirty="0" sz="1600" spc="-50" b="1">
                          <a:solidFill>
                            <a:srgbClr val="1F517B"/>
                          </a:solidFill>
                          <a:latin typeface="微软雅黑"/>
                          <a:cs typeface="微软雅黑"/>
                        </a:rPr>
                        <a:t>器</a:t>
                      </a:r>
                      <a:endParaRPr sz="1600">
                        <a:latin typeface="微软雅黑"/>
                        <a:cs typeface="微软雅黑"/>
                      </a:endParaRPr>
                    </a:p>
                  </a:txBody>
                  <a:tcPr marL="0" marR="0" marB="0" marT="163195">
                    <a:lnL w="9525">
                      <a:solidFill>
                        <a:srgbClr val="000000"/>
                      </a:solidFill>
                      <a:prstDash val="solid"/>
                    </a:lnL>
                    <a:lnR w="9525">
                      <a:solidFill>
                        <a:srgbClr val="000000"/>
                      </a:solidFill>
                      <a:prstDash val="solid"/>
                    </a:lnR>
                  </a:tcPr>
                </a:tc>
                <a:tc>
                  <a:txBody>
                    <a:bodyPr/>
                    <a:lstStyle/>
                    <a:p>
                      <a:pPr>
                        <a:lnSpc>
                          <a:spcPct val="100000"/>
                        </a:lnSpc>
                        <a:spcBef>
                          <a:spcPts val="25"/>
                        </a:spcBef>
                      </a:pPr>
                      <a:endParaRPr sz="2100">
                        <a:latin typeface="Times New Roman"/>
                        <a:cs typeface="Times New Roman"/>
                      </a:endParaRPr>
                    </a:p>
                    <a:p>
                      <a:pPr algn="ctr" marR="160655">
                        <a:lnSpc>
                          <a:spcPct val="100000"/>
                        </a:lnSpc>
                        <a:spcBef>
                          <a:spcPts val="5"/>
                        </a:spcBef>
                      </a:pPr>
                      <a:r>
                        <a:rPr dirty="0" sz="1600" b="1">
                          <a:solidFill>
                            <a:srgbClr val="1F517B"/>
                          </a:solidFill>
                          <a:latin typeface="微软雅黑"/>
                          <a:cs typeface="微软雅黑"/>
                        </a:rPr>
                        <a:t>…</a:t>
                      </a:r>
                      <a:endParaRPr sz="1600">
                        <a:latin typeface="微软雅黑"/>
                        <a:cs typeface="微软雅黑"/>
                      </a:endParaRPr>
                    </a:p>
                  </a:txBody>
                  <a:tcPr marL="0" marR="0" marB="0" marT="3175">
                    <a:lnL w="9525">
                      <a:solidFill>
                        <a:srgbClr val="000000"/>
                      </a:solidFill>
                      <a:prstDash val="solid"/>
                    </a:lnL>
                  </a:tcPr>
                </a:tc>
              </a:tr>
            </a:tbl>
          </a:graphicData>
        </a:graphic>
      </p:graphicFrame>
      <p:grpSp>
        <p:nvGrpSpPr>
          <p:cNvPr id="10" name="object 10" descr=""/>
          <p:cNvGrpSpPr/>
          <p:nvPr/>
        </p:nvGrpSpPr>
        <p:grpSpPr>
          <a:xfrm>
            <a:off x="2790253" y="5274373"/>
            <a:ext cx="906144" cy="823594"/>
            <a:chOff x="2790253" y="5274373"/>
            <a:chExt cx="906144" cy="823594"/>
          </a:xfrm>
        </p:grpSpPr>
        <p:sp>
          <p:nvSpPr>
            <p:cNvPr id="11" name="object 11" descr=""/>
            <p:cNvSpPr/>
            <p:nvPr/>
          </p:nvSpPr>
          <p:spPr>
            <a:xfrm>
              <a:off x="2795016" y="5279135"/>
              <a:ext cx="896619" cy="814069"/>
            </a:xfrm>
            <a:custGeom>
              <a:avLst/>
              <a:gdLst/>
              <a:ahLst/>
              <a:cxnLst/>
              <a:rect l="l" t="t" r="r" b="b"/>
              <a:pathLst>
                <a:path w="896620" h="814070">
                  <a:moveTo>
                    <a:pt x="896111" y="0"/>
                  </a:moveTo>
                  <a:lnTo>
                    <a:pt x="0" y="0"/>
                  </a:lnTo>
                  <a:lnTo>
                    <a:pt x="0" y="813815"/>
                  </a:lnTo>
                  <a:lnTo>
                    <a:pt x="896111" y="813815"/>
                  </a:lnTo>
                  <a:lnTo>
                    <a:pt x="896111" y="0"/>
                  </a:lnTo>
                  <a:close/>
                </a:path>
              </a:pathLst>
            </a:custGeom>
            <a:solidFill>
              <a:srgbClr val="FFF1CC"/>
            </a:solidFill>
          </p:spPr>
          <p:txBody>
            <a:bodyPr wrap="square" lIns="0" tIns="0" rIns="0" bIns="0" rtlCol="0"/>
            <a:lstStyle/>
            <a:p/>
          </p:txBody>
        </p:sp>
        <p:sp>
          <p:nvSpPr>
            <p:cNvPr id="12" name="object 12" descr=""/>
            <p:cNvSpPr/>
            <p:nvPr/>
          </p:nvSpPr>
          <p:spPr>
            <a:xfrm>
              <a:off x="2795016" y="5279135"/>
              <a:ext cx="896619" cy="814069"/>
            </a:xfrm>
            <a:custGeom>
              <a:avLst/>
              <a:gdLst/>
              <a:ahLst/>
              <a:cxnLst/>
              <a:rect l="l" t="t" r="r" b="b"/>
              <a:pathLst>
                <a:path w="896620" h="814070">
                  <a:moveTo>
                    <a:pt x="0" y="813815"/>
                  </a:moveTo>
                  <a:lnTo>
                    <a:pt x="896111" y="813815"/>
                  </a:lnTo>
                  <a:lnTo>
                    <a:pt x="896111" y="0"/>
                  </a:lnTo>
                  <a:lnTo>
                    <a:pt x="0" y="0"/>
                  </a:lnTo>
                  <a:lnTo>
                    <a:pt x="0" y="813815"/>
                  </a:lnTo>
                  <a:close/>
                </a:path>
              </a:pathLst>
            </a:custGeom>
            <a:ln w="9143">
              <a:solidFill>
                <a:srgbClr val="000000"/>
              </a:solidFill>
            </a:ln>
          </p:spPr>
          <p:txBody>
            <a:bodyPr wrap="square" lIns="0" tIns="0" rIns="0" bIns="0" rtlCol="0"/>
            <a:lstStyle/>
            <a:p/>
          </p:txBody>
        </p:sp>
      </p:grpSp>
      <p:sp>
        <p:nvSpPr>
          <p:cNvPr id="13" name="object 13" descr=""/>
          <p:cNvSpPr txBox="1"/>
          <p:nvPr/>
        </p:nvSpPr>
        <p:spPr>
          <a:xfrm>
            <a:off x="2795016" y="5279135"/>
            <a:ext cx="896619" cy="814069"/>
          </a:xfrm>
          <a:prstGeom prst="rect">
            <a:avLst/>
          </a:prstGeom>
        </p:spPr>
        <p:txBody>
          <a:bodyPr wrap="square" lIns="0" tIns="39369" rIns="0" bIns="0" rtlCol="0" vert="horz">
            <a:spAutoFit/>
          </a:bodyPr>
          <a:lstStyle/>
          <a:p>
            <a:pPr marL="224154">
              <a:lnSpc>
                <a:spcPct val="100000"/>
              </a:lnSpc>
              <a:spcBef>
                <a:spcPts val="309"/>
              </a:spcBef>
            </a:pPr>
            <a:r>
              <a:rPr dirty="0" sz="1600" spc="-20" b="1">
                <a:solidFill>
                  <a:srgbClr val="1F517B"/>
                </a:solidFill>
                <a:latin typeface="微软雅黑"/>
                <a:cs typeface="微软雅黑"/>
              </a:rPr>
              <a:t>SCSI</a:t>
            </a:r>
            <a:endParaRPr sz="1600">
              <a:latin typeface="微软雅黑"/>
              <a:cs typeface="微软雅黑"/>
            </a:endParaRPr>
          </a:p>
          <a:p>
            <a:pPr marL="245110">
              <a:lnSpc>
                <a:spcPct val="100000"/>
              </a:lnSpc>
            </a:pPr>
            <a:r>
              <a:rPr dirty="0" sz="1600" spc="-30" b="1">
                <a:solidFill>
                  <a:srgbClr val="1F517B"/>
                </a:solidFill>
                <a:latin typeface="微软雅黑"/>
                <a:cs typeface="微软雅黑"/>
              </a:rPr>
              <a:t>设</a:t>
            </a:r>
            <a:r>
              <a:rPr dirty="0" sz="1600" spc="-50" b="1">
                <a:solidFill>
                  <a:srgbClr val="1F517B"/>
                </a:solidFill>
                <a:latin typeface="微软雅黑"/>
                <a:cs typeface="微软雅黑"/>
              </a:rPr>
              <a:t>备</a:t>
            </a:r>
            <a:endParaRPr sz="1600">
              <a:latin typeface="微软雅黑"/>
              <a:cs typeface="微软雅黑"/>
            </a:endParaRPr>
          </a:p>
        </p:txBody>
      </p:sp>
      <p:grpSp>
        <p:nvGrpSpPr>
          <p:cNvPr id="14" name="object 14" descr=""/>
          <p:cNvGrpSpPr/>
          <p:nvPr/>
        </p:nvGrpSpPr>
        <p:grpSpPr>
          <a:xfrm>
            <a:off x="4023169" y="5275897"/>
            <a:ext cx="904240" cy="822325"/>
            <a:chOff x="4023169" y="5275897"/>
            <a:chExt cx="904240" cy="822325"/>
          </a:xfrm>
        </p:grpSpPr>
        <p:sp>
          <p:nvSpPr>
            <p:cNvPr id="15" name="object 15" descr=""/>
            <p:cNvSpPr/>
            <p:nvPr/>
          </p:nvSpPr>
          <p:spPr>
            <a:xfrm>
              <a:off x="4027932" y="5280659"/>
              <a:ext cx="894715" cy="812800"/>
            </a:xfrm>
            <a:custGeom>
              <a:avLst/>
              <a:gdLst/>
              <a:ahLst/>
              <a:cxnLst/>
              <a:rect l="l" t="t" r="r" b="b"/>
              <a:pathLst>
                <a:path w="894714" h="812800">
                  <a:moveTo>
                    <a:pt x="894588" y="0"/>
                  </a:moveTo>
                  <a:lnTo>
                    <a:pt x="0" y="0"/>
                  </a:lnTo>
                  <a:lnTo>
                    <a:pt x="0" y="812291"/>
                  </a:lnTo>
                  <a:lnTo>
                    <a:pt x="894588" y="812291"/>
                  </a:lnTo>
                  <a:lnTo>
                    <a:pt x="894588" y="0"/>
                  </a:lnTo>
                  <a:close/>
                </a:path>
              </a:pathLst>
            </a:custGeom>
            <a:solidFill>
              <a:srgbClr val="FFF1CC"/>
            </a:solidFill>
          </p:spPr>
          <p:txBody>
            <a:bodyPr wrap="square" lIns="0" tIns="0" rIns="0" bIns="0" rtlCol="0"/>
            <a:lstStyle/>
            <a:p/>
          </p:txBody>
        </p:sp>
        <p:sp>
          <p:nvSpPr>
            <p:cNvPr id="16" name="object 16" descr=""/>
            <p:cNvSpPr/>
            <p:nvPr/>
          </p:nvSpPr>
          <p:spPr>
            <a:xfrm>
              <a:off x="4027932" y="5280659"/>
              <a:ext cx="894715" cy="812800"/>
            </a:xfrm>
            <a:custGeom>
              <a:avLst/>
              <a:gdLst/>
              <a:ahLst/>
              <a:cxnLst/>
              <a:rect l="l" t="t" r="r" b="b"/>
              <a:pathLst>
                <a:path w="894714" h="812800">
                  <a:moveTo>
                    <a:pt x="0" y="812291"/>
                  </a:moveTo>
                  <a:lnTo>
                    <a:pt x="894588" y="812291"/>
                  </a:lnTo>
                  <a:lnTo>
                    <a:pt x="894588" y="0"/>
                  </a:lnTo>
                  <a:lnTo>
                    <a:pt x="0" y="0"/>
                  </a:lnTo>
                  <a:lnTo>
                    <a:pt x="0" y="812291"/>
                  </a:lnTo>
                  <a:close/>
                </a:path>
              </a:pathLst>
            </a:custGeom>
            <a:ln w="9144">
              <a:solidFill>
                <a:srgbClr val="000000"/>
              </a:solidFill>
            </a:ln>
          </p:spPr>
          <p:txBody>
            <a:bodyPr wrap="square" lIns="0" tIns="0" rIns="0" bIns="0" rtlCol="0"/>
            <a:lstStyle/>
            <a:p/>
          </p:txBody>
        </p:sp>
      </p:grpSp>
      <p:sp>
        <p:nvSpPr>
          <p:cNvPr id="17" name="object 17" descr=""/>
          <p:cNvSpPr txBox="1"/>
          <p:nvPr/>
        </p:nvSpPr>
        <p:spPr>
          <a:xfrm>
            <a:off x="4027932" y="5280659"/>
            <a:ext cx="894715" cy="812800"/>
          </a:xfrm>
          <a:prstGeom prst="rect">
            <a:avLst/>
          </a:prstGeom>
        </p:spPr>
        <p:txBody>
          <a:bodyPr wrap="square" lIns="0" tIns="38735" rIns="0" bIns="0" rtlCol="0" vert="horz">
            <a:spAutoFit/>
          </a:bodyPr>
          <a:lstStyle/>
          <a:p>
            <a:pPr marL="244475">
              <a:lnSpc>
                <a:spcPct val="100000"/>
              </a:lnSpc>
              <a:spcBef>
                <a:spcPts val="305"/>
              </a:spcBef>
            </a:pPr>
            <a:r>
              <a:rPr dirty="0" sz="1600" spc="-25" b="1">
                <a:solidFill>
                  <a:srgbClr val="1F517B"/>
                </a:solidFill>
                <a:latin typeface="微软雅黑"/>
                <a:cs typeface="微软雅黑"/>
              </a:rPr>
              <a:t>键</a:t>
            </a:r>
            <a:r>
              <a:rPr dirty="0" sz="1600" spc="-50" b="1">
                <a:solidFill>
                  <a:srgbClr val="1F517B"/>
                </a:solidFill>
                <a:latin typeface="微软雅黑"/>
                <a:cs typeface="微软雅黑"/>
              </a:rPr>
              <a:t>盘</a:t>
            </a:r>
            <a:endParaRPr sz="1600">
              <a:latin typeface="微软雅黑"/>
              <a:cs typeface="微软雅黑"/>
            </a:endParaRPr>
          </a:p>
        </p:txBody>
      </p:sp>
      <p:grpSp>
        <p:nvGrpSpPr>
          <p:cNvPr id="18" name="object 18" descr=""/>
          <p:cNvGrpSpPr/>
          <p:nvPr/>
        </p:nvGrpSpPr>
        <p:grpSpPr>
          <a:xfrm>
            <a:off x="5285041" y="5275897"/>
            <a:ext cx="906144" cy="822325"/>
            <a:chOff x="5285041" y="5275897"/>
            <a:chExt cx="906144" cy="822325"/>
          </a:xfrm>
        </p:grpSpPr>
        <p:sp>
          <p:nvSpPr>
            <p:cNvPr id="19" name="object 19" descr=""/>
            <p:cNvSpPr/>
            <p:nvPr/>
          </p:nvSpPr>
          <p:spPr>
            <a:xfrm>
              <a:off x="5289803" y="5280659"/>
              <a:ext cx="896619" cy="812800"/>
            </a:xfrm>
            <a:custGeom>
              <a:avLst/>
              <a:gdLst/>
              <a:ahLst/>
              <a:cxnLst/>
              <a:rect l="l" t="t" r="r" b="b"/>
              <a:pathLst>
                <a:path w="896620" h="812800">
                  <a:moveTo>
                    <a:pt x="896112" y="0"/>
                  </a:moveTo>
                  <a:lnTo>
                    <a:pt x="0" y="0"/>
                  </a:lnTo>
                  <a:lnTo>
                    <a:pt x="0" y="812291"/>
                  </a:lnTo>
                  <a:lnTo>
                    <a:pt x="896112" y="812291"/>
                  </a:lnTo>
                  <a:lnTo>
                    <a:pt x="896112" y="0"/>
                  </a:lnTo>
                  <a:close/>
                </a:path>
              </a:pathLst>
            </a:custGeom>
            <a:solidFill>
              <a:srgbClr val="FFF1CC"/>
            </a:solidFill>
          </p:spPr>
          <p:txBody>
            <a:bodyPr wrap="square" lIns="0" tIns="0" rIns="0" bIns="0" rtlCol="0"/>
            <a:lstStyle/>
            <a:p/>
          </p:txBody>
        </p:sp>
        <p:sp>
          <p:nvSpPr>
            <p:cNvPr id="20" name="object 20" descr=""/>
            <p:cNvSpPr/>
            <p:nvPr/>
          </p:nvSpPr>
          <p:spPr>
            <a:xfrm>
              <a:off x="5289803" y="5280659"/>
              <a:ext cx="896619" cy="812800"/>
            </a:xfrm>
            <a:custGeom>
              <a:avLst/>
              <a:gdLst/>
              <a:ahLst/>
              <a:cxnLst/>
              <a:rect l="l" t="t" r="r" b="b"/>
              <a:pathLst>
                <a:path w="896620" h="812800">
                  <a:moveTo>
                    <a:pt x="0" y="812291"/>
                  </a:moveTo>
                  <a:lnTo>
                    <a:pt x="896112" y="812291"/>
                  </a:lnTo>
                  <a:lnTo>
                    <a:pt x="896112" y="0"/>
                  </a:lnTo>
                  <a:lnTo>
                    <a:pt x="0" y="0"/>
                  </a:lnTo>
                  <a:lnTo>
                    <a:pt x="0" y="812291"/>
                  </a:lnTo>
                  <a:close/>
                </a:path>
              </a:pathLst>
            </a:custGeom>
            <a:ln w="9144">
              <a:solidFill>
                <a:srgbClr val="000000"/>
              </a:solidFill>
            </a:ln>
          </p:spPr>
          <p:txBody>
            <a:bodyPr wrap="square" lIns="0" tIns="0" rIns="0" bIns="0" rtlCol="0"/>
            <a:lstStyle/>
            <a:p/>
          </p:txBody>
        </p:sp>
      </p:grpSp>
      <p:sp>
        <p:nvSpPr>
          <p:cNvPr id="21" name="object 21" descr=""/>
          <p:cNvSpPr txBox="1"/>
          <p:nvPr/>
        </p:nvSpPr>
        <p:spPr>
          <a:xfrm>
            <a:off x="5289803" y="5280659"/>
            <a:ext cx="896619" cy="812800"/>
          </a:xfrm>
          <a:prstGeom prst="rect">
            <a:avLst/>
          </a:prstGeom>
        </p:spPr>
        <p:txBody>
          <a:bodyPr wrap="square" lIns="0" tIns="38735" rIns="0" bIns="0" rtlCol="0" vert="horz">
            <a:spAutoFit/>
          </a:bodyPr>
          <a:lstStyle/>
          <a:p>
            <a:pPr marL="245745">
              <a:lnSpc>
                <a:spcPct val="100000"/>
              </a:lnSpc>
              <a:spcBef>
                <a:spcPts val="305"/>
              </a:spcBef>
            </a:pPr>
            <a:r>
              <a:rPr dirty="0" sz="1600" spc="-25" b="1">
                <a:solidFill>
                  <a:srgbClr val="1F517B"/>
                </a:solidFill>
                <a:latin typeface="微软雅黑"/>
                <a:cs typeface="微软雅黑"/>
              </a:rPr>
              <a:t>鼠</a:t>
            </a:r>
            <a:r>
              <a:rPr dirty="0" sz="1600" spc="-50" b="1">
                <a:solidFill>
                  <a:srgbClr val="1F517B"/>
                </a:solidFill>
                <a:latin typeface="微软雅黑"/>
                <a:cs typeface="微软雅黑"/>
              </a:rPr>
              <a:t>标</a:t>
            </a:r>
            <a:endParaRPr sz="1600">
              <a:latin typeface="微软雅黑"/>
              <a:cs typeface="微软雅黑"/>
            </a:endParaRPr>
          </a:p>
        </p:txBody>
      </p:sp>
      <p:grpSp>
        <p:nvGrpSpPr>
          <p:cNvPr id="22" name="object 22" descr=""/>
          <p:cNvGrpSpPr/>
          <p:nvPr/>
        </p:nvGrpSpPr>
        <p:grpSpPr>
          <a:xfrm>
            <a:off x="6548437" y="5275897"/>
            <a:ext cx="906144" cy="822325"/>
            <a:chOff x="6548437" y="5275897"/>
            <a:chExt cx="906144" cy="822325"/>
          </a:xfrm>
        </p:grpSpPr>
        <p:sp>
          <p:nvSpPr>
            <p:cNvPr id="23" name="object 23" descr=""/>
            <p:cNvSpPr/>
            <p:nvPr/>
          </p:nvSpPr>
          <p:spPr>
            <a:xfrm>
              <a:off x="6553200" y="5280659"/>
              <a:ext cx="896619" cy="812800"/>
            </a:xfrm>
            <a:custGeom>
              <a:avLst/>
              <a:gdLst/>
              <a:ahLst/>
              <a:cxnLst/>
              <a:rect l="l" t="t" r="r" b="b"/>
              <a:pathLst>
                <a:path w="896620" h="812800">
                  <a:moveTo>
                    <a:pt x="896111" y="0"/>
                  </a:moveTo>
                  <a:lnTo>
                    <a:pt x="0" y="0"/>
                  </a:lnTo>
                  <a:lnTo>
                    <a:pt x="0" y="812291"/>
                  </a:lnTo>
                  <a:lnTo>
                    <a:pt x="896111" y="812291"/>
                  </a:lnTo>
                  <a:lnTo>
                    <a:pt x="896111" y="0"/>
                  </a:lnTo>
                  <a:close/>
                </a:path>
              </a:pathLst>
            </a:custGeom>
            <a:solidFill>
              <a:srgbClr val="FFF1CC"/>
            </a:solidFill>
          </p:spPr>
          <p:txBody>
            <a:bodyPr wrap="square" lIns="0" tIns="0" rIns="0" bIns="0" rtlCol="0"/>
            <a:lstStyle/>
            <a:p/>
          </p:txBody>
        </p:sp>
        <p:sp>
          <p:nvSpPr>
            <p:cNvPr id="24" name="object 24" descr=""/>
            <p:cNvSpPr/>
            <p:nvPr/>
          </p:nvSpPr>
          <p:spPr>
            <a:xfrm>
              <a:off x="6553200" y="5280659"/>
              <a:ext cx="896619" cy="812800"/>
            </a:xfrm>
            <a:custGeom>
              <a:avLst/>
              <a:gdLst/>
              <a:ahLst/>
              <a:cxnLst/>
              <a:rect l="l" t="t" r="r" b="b"/>
              <a:pathLst>
                <a:path w="896620" h="812800">
                  <a:moveTo>
                    <a:pt x="0" y="812291"/>
                  </a:moveTo>
                  <a:lnTo>
                    <a:pt x="896111" y="812291"/>
                  </a:lnTo>
                  <a:lnTo>
                    <a:pt x="896111" y="0"/>
                  </a:lnTo>
                  <a:lnTo>
                    <a:pt x="0" y="0"/>
                  </a:lnTo>
                  <a:lnTo>
                    <a:pt x="0" y="812291"/>
                  </a:lnTo>
                  <a:close/>
                </a:path>
              </a:pathLst>
            </a:custGeom>
            <a:ln w="9144">
              <a:solidFill>
                <a:srgbClr val="000000"/>
              </a:solidFill>
            </a:ln>
          </p:spPr>
          <p:txBody>
            <a:bodyPr wrap="square" lIns="0" tIns="0" rIns="0" bIns="0" rtlCol="0"/>
            <a:lstStyle/>
            <a:p/>
          </p:txBody>
        </p:sp>
      </p:grpSp>
      <p:sp>
        <p:nvSpPr>
          <p:cNvPr id="25" name="object 25" descr=""/>
          <p:cNvSpPr txBox="1"/>
          <p:nvPr/>
        </p:nvSpPr>
        <p:spPr>
          <a:xfrm>
            <a:off x="6553200" y="5280659"/>
            <a:ext cx="896619" cy="812800"/>
          </a:xfrm>
          <a:prstGeom prst="rect">
            <a:avLst/>
          </a:prstGeom>
        </p:spPr>
        <p:txBody>
          <a:bodyPr wrap="square" lIns="0" tIns="38735" rIns="0" bIns="0" rtlCol="0" vert="horz">
            <a:spAutoFit/>
          </a:bodyPr>
          <a:lstStyle/>
          <a:p>
            <a:pPr marL="279400">
              <a:lnSpc>
                <a:spcPct val="100000"/>
              </a:lnSpc>
              <a:spcBef>
                <a:spcPts val="305"/>
              </a:spcBef>
            </a:pPr>
            <a:r>
              <a:rPr dirty="0" sz="1600" spc="-25" b="1">
                <a:solidFill>
                  <a:srgbClr val="1F517B"/>
                </a:solidFill>
                <a:latin typeface="微软雅黑"/>
                <a:cs typeface="微软雅黑"/>
              </a:rPr>
              <a:t>PCI</a:t>
            </a:r>
            <a:endParaRPr sz="1600">
              <a:latin typeface="微软雅黑"/>
              <a:cs typeface="微软雅黑"/>
            </a:endParaRPr>
          </a:p>
          <a:p>
            <a:pPr marL="245745">
              <a:lnSpc>
                <a:spcPct val="100000"/>
              </a:lnSpc>
            </a:pPr>
            <a:r>
              <a:rPr dirty="0" sz="1600" spc="-25" b="1">
                <a:solidFill>
                  <a:srgbClr val="1F517B"/>
                </a:solidFill>
                <a:latin typeface="微软雅黑"/>
                <a:cs typeface="微软雅黑"/>
              </a:rPr>
              <a:t>总</a:t>
            </a:r>
            <a:r>
              <a:rPr dirty="0" sz="1600" spc="-50" b="1">
                <a:solidFill>
                  <a:srgbClr val="1F517B"/>
                </a:solidFill>
                <a:latin typeface="微软雅黑"/>
                <a:cs typeface="微软雅黑"/>
              </a:rPr>
              <a:t>线</a:t>
            </a:r>
            <a:endParaRPr sz="1600">
              <a:latin typeface="微软雅黑"/>
              <a:cs typeface="微软雅黑"/>
            </a:endParaRPr>
          </a:p>
        </p:txBody>
      </p:sp>
      <p:grpSp>
        <p:nvGrpSpPr>
          <p:cNvPr id="26" name="object 26" descr=""/>
          <p:cNvGrpSpPr/>
          <p:nvPr/>
        </p:nvGrpSpPr>
        <p:grpSpPr>
          <a:xfrm>
            <a:off x="7779829" y="5275897"/>
            <a:ext cx="968375" cy="822325"/>
            <a:chOff x="7779829" y="5275897"/>
            <a:chExt cx="968375" cy="822325"/>
          </a:xfrm>
        </p:grpSpPr>
        <p:sp>
          <p:nvSpPr>
            <p:cNvPr id="27" name="object 27" descr=""/>
            <p:cNvSpPr/>
            <p:nvPr/>
          </p:nvSpPr>
          <p:spPr>
            <a:xfrm>
              <a:off x="7784592" y="5280659"/>
              <a:ext cx="958850" cy="812800"/>
            </a:xfrm>
            <a:custGeom>
              <a:avLst/>
              <a:gdLst/>
              <a:ahLst/>
              <a:cxnLst/>
              <a:rect l="l" t="t" r="r" b="b"/>
              <a:pathLst>
                <a:path w="958850" h="812800">
                  <a:moveTo>
                    <a:pt x="958596" y="0"/>
                  </a:moveTo>
                  <a:lnTo>
                    <a:pt x="0" y="0"/>
                  </a:lnTo>
                  <a:lnTo>
                    <a:pt x="0" y="812291"/>
                  </a:lnTo>
                  <a:lnTo>
                    <a:pt x="958596" y="812291"/>
                  </a:lnTo>
                  <a:lnTo>
                    <a:pt x="958596" y="0"/>
                  </a:lnTo>
                  <a:close/>
                </a:path>
              </a:pathLst>
            </a:custGeom>
            <a:solidFill>
              <a:srgbClr val="FFF1CC"/>
            </a:solidFill>
          </p:spPr>
          <p:txBody>
            <a:bodyPr wrap="square" lIns="0" tIns="0" rIns="0" bIns="0" rtlCol="0"/>
            <a:lstStyle/>
            <a:p/>
          </p:txBody>
        </p:sp>
        <p:sp>
          <p:nvSpPr>
            <p:cNvPr id="28" name="object 28" descr=""/>
            <p:cNvSpPr/>
            <p:nvPr/>
          </p:nvSpPr>
          <p:spPr>
            <a:xfrm>
              <a:off x="7784592" y="5280659"/>
              <a:ext cx="958850" cy="812800"/>
            </a:xfrm>
            <a:custGeom>
              <a:avLst/>
              <a:gdLst/>
              <a:ahLst/>
              <a:cxnLst/>
              <a:rect l="l" t="t" r="r" b="b"/>
              <a:pathLst>
                <a:path w="958850" h="812800">
                  <a:moveTo>
                    <a:pt x="0" y="812291"/>
                  </a:moveTo>
                  <a:lnTo>
                    <a:pt x="958596" y="812291"/>
                  </a:lnTo>
                  <a:lnTo>
                    <a:pt x="958596" y="0"/>
                  </a:lnTo>
                  <a:lnTo>
                    <a:pt x="0" y="0"/>
                  </a:lnTo>
                  <a:lnTo>
                    <a:pt x="0" y="812291"/>
                  </a:lnTo>
                  <a:close/>
                </a:path>
              </a:pathLst>
            </a:custGeom>
            <a:ln w="9144">
              <a:solidFill>
                <a:srgbClr val="000000"/>
              </a:solidFill>
            </a:ln>
          </p:spPr>
          <p:txBody>
            <a:bodyPr wrap="square" lIns="0" tIns="0" rIns="0" bIns="0" rtlCol="0"/>
            <a:lstStyle/>
            <a:p/>
          </p:txBody>
        </p:sp>
      </p:grpSp>
      <p:sp>
        <p:nvSpPr>
          <p:cNvPr id="29" name="object 29" descr=""/>
          <p:cNvSpPr txBox="1"/>
          <p:nvPr/>
        </p:nvSpPr>
        <p:spPr>
          <a:xfrm>
            <a:off x="7784592" y="5280659"/>
            <a:ext cx="958850" cy="812800"/>
          </a:xfrm>
          <a:prstGeom prst="rect">
            <a:avLst/>
          </a:prstGeom>
        </p:spPr>
        <p:txBody>
          <a:bodyPr wrap="square" lIns="0" tIns="38735" rIns="0" bIns="0" rtlCol="0" vert="horz">
            <a:spAutoFit/>
          </a:bodyPr>
          <a:lstStyle/>
          <a:p>
            <a:pPr marL="175260" marR="167005" indent="101600">
              <a:lnSpc>
                <a:spcPct val="100000"/>
              </a:lnSpc>
              <a:spcBef>
                <a:spcPts val="305"/>
              </a:spcBef>
            </a:pPr>
            <a:r>
              <a:rPr dirty="0" sz="1600" spc="-25" b="1">
                <a:solidFill>
                  <a:srgbClr val="1F517B"/>
                </a:solidFill>
                <a:latin typeface="微软雅黑"/>
                <a:cs typeface="微软雅黑"/>
              </a:rPr>
              <a:t>软</a:t>
            </a:r>
            <a:r>
              <a:rPr dirty="0" sz="1600" spc="-50" b="1">
                <a:solidFill>
                  <a:srgbClr val="1F517B"/>
                </a:solidFill>
                <a:latin typeface="微软雅黑"/>
                <a:cs typeface="微软雅黑"/>
              </a:rPr>
              <a:t>盘</a:t>
            </a:r>
            <a:r>
              <a:rPr dirty="0" sz="1600" spc="-25" b="1">
                <a:solidFill>
                  <a:srgbClr val="1F517B"/>
                </a:solidFill>
                <a:latin typeface="微软雅黑"/>
                <a:cs typeface="微软雅黑"/>
              </a:rPr>
              <a:t>驱</a:t>
            </a:r>
            <a:r>
              <a:rPr dirty="0" sz="1600" spc="-25" b="1">
                <a:solidFill>
                  <a:srgbClr val="1F517B"/>
                </a:solidFill>
                <a:latin typeface="微软雅黑"/>
                <a:cs typeface="微软雅黑"/>
              </a:rPr>
              <a:t>动</a:t>
            </a:r>
            <a:r>
              <a:rPr dirty="0" sz="1600" spc="-50" b="1">
                <a:solidFill>
                  <a:srgbClr val="1F517B"/>
                </a:solidFill>
                <a:latin typeface="微软雅黑"/>
                <a:cs typeface="微软雅黑"/>
              </a:rPr>
              <a:t>器</a:t>
            </a:r>
            <a:endParaRPr sz="1600">
              <a:latin typeface="微软雅黑"/>
              <a:cs typeface="微软雅黑"/>
            </a:endParaRPr>
          </a:p>
        </p:txBody>
      </p:sp>
      <p:grpSp>
        <p:nvGrpSpPr>
          <p:cNvPr id="30" name="object 30" descr=""/>
          <p:cNvGrpSpPr/>
          <p:nvPr/>
        </p:nvGrpSpPr>
        <p:grpSpPr>
          <a:xfrm>
            <a:off x="9043225" y="5275897"/>
            <a:ext cx="968375" cy="822325"/>
            <a:chOff x="9043225" y="5275897"/>
            <a:chExt cx="968375" cy="822325"/>
          </a:xfrm>
        </p:grpSpPr>
        <p:sp>
          <p:nvSpPr>
            <p:cNvPr id="31" name="object 31" descr=""/>
            <p:cNvSpPr/>
            <p:nvPr/>
          </p:nvSpPr>
          <p:spPr>
            <a:xfrm>
              <a:off x="9047988" y="5280659"/>
              <a:ext cx="958850" cy="812800"/>
            </a:xfrm>
            <a:custGeom>
              <a:avLst/>
              <a:gdLst/>
              <a:ahLst/>
              <a:cxnLst/>
              <a:rect l="l" t="t" r="r" b="b"/>
              <a:pathLst>
                <a:path w="958850" h="812800">
                  <a:moveTo>
                    <a:pt x="958596" y="0"/>
                  </a:moveTo>
                  <a:lnTo>
                    <a:pt x="0" y="0"/>
                  </a:lnTo>
                  <a:lnTo>
                    <a:pt x="0" y="812291"/>
                  </a:lnTo>
                  <a:lnTo>
                    <a:pt x="958596" y="812291"/>
                  </a:lnTo>
                  <a:lnTo>
                    <a:pt x="958596" y="0"/>
                  </a:lnTo>
                  <a:close/>
                </a:path>
              </a:pathLst>
            </a:custGeom>
            <a:solidFill>
              <a:srgbClr val="FFF1CC"/>
            </a:solidFill>
          </p:spPr>
          <p:txBody>
            <a:bodyPr wrap="square" lIns="0" tIns="0" rIns="0" bIns="0" rtlCol="0"/>
            <a:lstStyle/>
            <a:p/>
          </p:txBody>
        </p:sp>
        <p:sp>
          <p:nvSpPr>
            <p:cNvPr id="32" name="object 32" descr=""/>
            <p:cNvSpPr/>
            <p:nvPr/>
          </p:nvSpPr>
          <p:spPr>
            <a:xfrm>
              <a:off x="9047988" y="5280659"/>
              <a:ext cx="958850" cy="812800"/>
            </a:xfrm>
            <a:custGeom>
              <a:avLst/>
              <a:gdLst/>
              <a:ahLst/>
              <a:cxnLst/>
              <a:rect l="l" t="t" r="r" b="b"/>
              <a:pathLst>
                <a:path w="958850" h="812800">
                  <a:moveTo>
                    <a:pt x="0" y="812291"/>
                  </a:moveTo>
                  <a:lnTo>
                    <a:pt x="958596" y="812291"/>
                  </a:lnTo>
                  <a:lnTo>
                    <a:pt x="958596" y="0"/>
                  </a:lnTo>
                  <a:lnTo>
                    <a:pt x="0" y="0"/>
                  </a:lnTo>
                  <a:lnTo>
                    <a:pt x="0" y="812291"/>
                  </a:lnTo>
                  <a:close/>
                </a:path>
              </a:pathLst>
            </a:custGeom>
            <a:ln w="9144">
              <a:solidFill>
                <a:srgbClr val="000000"/>
              </a:solidFill>
            </a:ln>
          </p:spPr>
          <p:txBody>
            <a:bodyPr wrap="square" lIns="0" tIns="0" rIns="0" bIns="0" rtlCol="0"/>
            <a:lstStyle/>
            <a:p/>
          </p:txBody>
        </p:sp>
      </p:grpSp>
      <p:sp>
        <p:nvSpPr>
          <p:cNvPr id="33" name="object 33" descr=""/>
          <p:cNvSpPr txBox="1"/>
          <p:nvPr/>
        </p:nvSpPr>
        <p:spPr>
          <a:xfrm>
            <a:off x="9047988" y="5280659"/>
            <a:ext cx="958850" cy="812800"/>
          </a:xfrm>
          <a:prstGeom prst="rect">
            <a:avLst/>
          </a:prstGeom>
        </p:spPr>
        <p:txBody>
          <a:bodyPr wrap="square" lIns="0" tIns="201295" rIns="0" bIns="0" rtlCol="0" vert="horz">
            <a:spAutoFit/>
          </a:bodyPr>
          <a:lstStyle/>
          <a:p>
            <a:pPr marL="283845">
              <a:lnSpc>
                <a:spcPct val="100000"/>
              </a:lnSpc>
              <a:spcBef>
                <a:spcPts val="1585"/>
              </a:spcBef>
            </a:pPr>
            <a:r>
              <a:rPr dirty="0" sz="1600" spc="-5" b="1">
                <a:solidFill>
                  <a:srgbClr val="1F517B"/>
                </a:solidFill>
                <a:latin typeface="微软雅黑"/>
                <a:cs typeface="微软雅黑"/>
              </a:rPr>
              <a:t>…</a:t>
            </a:r>
            <a:endParaRPr sz="1600">
              <a:latin typeface="微软雅黑"/>
              <a:cs typeface="微软雅黑"/>
            </a:endParaRPr>
          </a:p>
        </p:txBody>
      </p:sp>
      <p:sp>
        <p:nvSpPr>
          <p:cNvPr id="34" name="object 34" descr=""/>
          <p:cNvSpPr/>
          <p:nvPr/>
        </p:nvSpPr>
        <p:spPr>
          <a:xfrm>
            <a:off x="3200908" y="4610100"/>
            <a:ext cx="6352540" cy="681355"/>
          </a:xfrm>
          <a:custGeom>
            <a:avLst/>
            <a:gdLst/>
            <a:ahLst/>
            <a:cxnLst/>
            <a:rect l="l" t="t" r="r" b="b"/>
            <a:pathLst>
              <a:path w="6352540" h="681354">
                <a:moveTo>
                  <a:pt x="50800" y="106680"/>
                </a:moveTo>
                <a:lnTo>
                  <a:pt x="46558" y="93980"/>
                </a:lnTo>
                <a:lnTo>
                  <a:pt x="25400" y="30480"/>
                </a:lnTo>
                <a:lnTo>
                  <a:pt x="0" y="106680"/>
                </a:lnTo>
                <a:lnTo>
                  <a:pt x="19050" y="106680"/>
                </a:lnTo>
                <a:lnTo>
                  <a:pt x="19050" y="605028"/>
                </a:lnTo>
                <a:lnTo>
                  <a:pt x="0" y="605028"/>
                </a:lnTo>
                <a:lnTo>
                  <a:pt x="25400" y="681228"/>
                </a:lnTo>
                <a:lnTo>
                  <a:pt x="46558" y="617728"/>
                </a:lnTo>
                <a:lnTo>
                  <a:pt x="50800" y="605028"/>
                </a:lnTo>
                <a:lnTo>
                  <a:pt x="31750" y="605028"/>
                </a:lnTo>
                <a:lnTo>
                  <a:pt x="31750" y="106680"/>
                </a:lnTo>
                <a:lnTo>
                  <a:pt x="50800" y="106680"/>
                </a:lnTo>
                <a:close/>
              </a:path>
              <a:path w="6352540" h="681354">
                <a:moveTo>
                  <a:pt x="1298956" y="91440"/>
                </a:moveTo>
                <a:lnTo>
                  <a:pt x="1294714" y="78740"/>
                </a:lnTo>
                <a:lnTo>
                  <a:pt x="1273556" y="15240"/>
                </a:lnTo>
                <a:lnTo>
                  <a:pt x="1248156" y="91440"/>
                </a:lnTo>
                <a:lnTo>
                  <a:pt x="1267206" y="91440"/>
                </a:lnTo>
                <a:lnTo>
                  <a:pt x="1267206" y="589788"/>
                </a:lnTo>
                <a:lnTo>
                  <a:pt x="1248156" y="589788"/>
                </a:lnTo>
                <a:lnTo>
                  <a:pt x="1273556" y="665988"/>
                </a:lnTo>
                <a:lnTo>
                  <a:pt x="1294714" y="602488"/>
                </a:lnTo>
                <a:lnTo>
                  <a:pt x="1298956" y="589788"/>
                </a:lnTo>
                <a:lnTo>
                  <a:pt x="1279906" y="589788"/>
                </a:lnTo>
                <a:lnTo>
                  <a:pt x="1279906" y="91440"/>
                </a:lnTo>
                <a:lnTo>
                  <a:pt x="1298956" y="91440"/>
                </a:lnTo>
                <a:close/>
              </a:path>
              <a:path w="6352540" h="681354">
                <a:moveTo>
                  <a:pt x="2562352" y="91440"/>
                </a:moveTo>
                <a:lnTo>
                  <a:pt x="2558110" y="78740"/>
                </a:lnTo>
                <a:lnTo>
                  <a:pt x="2536952" y="15240"/>
                </a:lnTo>
                <a:lnTo>
                  <a:pt x="2511552" y="91440"/>
                </a:lnTo>
                <a:lnTo>
                  <a:pt x="2530602" y="91440"/>
                </a:lnTo>
                <a:lnTo>
                  <a:pt x="2530602" y="589788"/>
                </a:lnTo>
                <a:lnTo>
                  <a:pt x="2511552" y="589788"/>
                </a:lnTo>
                <a:lnTo>
                  <a:pt x="2536952" y="665988"/>
                </a:lnTo>
                <a:lnTo>
                  <a:pt x="2558110" y="602488"/>
                </a:lnTo>
                <a:lnTo>
                  <a:pt x="2562352" y="589788"/>
                </a:lnTo>
                <a:lnTo>
                  <a:pt x="2543302" y="589788"/>
                </a:lnTo>
                <a:lnTo>
                  <a:pt x="2543302" y="91440"/>
                </a:lnTo>
                <a:lnTo>
                  <a:pt x="2562352" y="91440"/>
                </a:lnTo>
                <a:close/>
              </a:path>
              <a:path w="6352540" h="681354">
                <a:moveTo>
                  <a:pt x="3825748" y="76200"/>
                </a:moveTo>
                <a:lnTo>
                  <a:pt x="3821506" y="63500"/>
                </a:lnTo>
                <a:lnTo>
                  <a:pt x="3800348" y="0"/>
                </a:lnTo>
                <a:lnTo>
                  <a:pt x="3774948" y="76200"/>
                </a:lnTo>
                <a:lnTo>
                  <a:pt x="3793998" y="76200"/>
                </a:lnTo>
                <a:lnTo>
                  <a:pt x="3793998" y="573024"/>
                </a:lnTo>
                <a:lnTo>
                  <a:pt x="3774948" y="573024"/>
                </a:lnTo>
                <a:lnTo>
                  <a:pt x="3800348" y="649224"/>
                </a:lnTo>
                <a:lnTo>
                  <a:pt x="3821506" y="585724"/>
                </a:lnTo>
                <a:lnTo>
                  <a:pt x="3825748" y="573024"/>
                </a:lnTo>
                <a:lnTo>
                  <a:pt x="3806698" y="573024"/>
                </a:lnTo>
                <a:lnTo>
                  <a:pt x="3806698" y="76200"/>
                </a:lnTo>
                <a:lnTo>
                  <a:pt x="3825748" y="76200"/>
                </a:lnTo>
                <a:close/>
              </a:path>
              <a:path w="6352540" h="681354">
                <a:moveTo>
                  <a:pt x="5087620" y="76200"/>
                </a:moveTo>
                <a:lnTo>
                  <a:pt x="5083378" y="63500"/>
                </a:lnTo>
                <a:lnTo>
                  <a:pt x="5062220" y="0"/>
                </a:lnTo>
                <a:lnTo>
                  <a:pt x="5036820" y="76200"/>
                </a:lnTo>
                <a:lnTo>
                  <a:pt x="5055870" y="76200"/>
                </a:lnTo>
                <a:lnTo>
                  <a:pt x="5055870" y="573024"/>
                </a:lnTo>
                <a:lnTo>
                  <a:pt x="5036820" y="573024"/>
                </a:lnTo>
                <a:lnTo>
                  <a:pt x="5062220" y="649224"/>
                </a:lnTo>
                <a:lnTo>
                  <a:pt x="5083378" y="585724"/>
                </a:lnTo>
                <a:lnTo>
                  <a:pt x="5087620" y="573024"/>
                </a:lnTo>
                <a:lnTo>
                  <a:pt x="5068570" y="573024"/>
                </a:lnTo>
                <a:lnTo>
                  <a:pt x="5068570" y="76200"/>
                </a:lnTo>
                <a:lnTo>
                  <a:pt x="5087620" y="76200"/>
                </a:lnTo>
                <a:close/>
              </a:path>
              <a:path w="6352540" h="681354">
                <a:moveTo>
                  <a:pt x="6352540" y="76200"/>
                </a:moveTo>
                <a:lnTo>
                  <a:pt x="6348298" y="63500"/>
                </a:lnTo>
                <a:lnTo>
                  <a:pt x="6327140" y="0"/>
                </a:lnTo>
                <a:lnTo>
                  <a:pt x="6301740" y="76200"/>
                </a:lnTo>
                <a:lnTo>
                  <a:pt x="6320790" y="76200"/>
                </a:lnTo>
                <a:lnTo>
                  <a:pt x="6320790" y="573024"/>
                </a:lnTo>
                <a:lnTo>
                  <a:pt x="6301740" y="573024"/>
                </a:lnTo>
                <a:lnTo>
                  <a:pt x="6327140" y="649224"/>
                </a:lnTo>
                <a:lnTo>
                  <a:pt x="6348298" y="585724"/>
                </a:lnTo>
                <a:lnTo>
                  <a:pt x="6352540" y="573024"/>
                </a:lnTo>
                <a:lnTo>
                  <a:pt x="6333490" y="573024"/>
                </a:lnTo>
                <a:lnTo>
                  <a:pt x="6333490" y="76200"/>
                </a:lnTo>
                <a:lnTo>
                  <a:pt x="6352540" y="76200"/>
                </a:lnTo>
                <a:close/>
              </a:path>
            </a:pathLst>
          </a:custGeom>
          <a:solidFill>
            <a:srgbClr val="000000"/>
          </a:solidFill>
        </p:spPr>
        <p:txBody>
          <a:bodyPr wrap="square" lIns="0" tIns="0" rIns="0" bIns="0" rtlCol="0"/>
          <a:lstStyle/>
          <a:p/>
        </p:txBody>
      </p:sp>
      <p:sp>
        <p:nvSpPr>
          <p:cNvPr id="35" name="object 35" descr=""/>
          <p:cNvSpPr txBox="1"/>
          <p:nvPr/>
        </p:nvSpPr>
        <p:spPr>
          <a:xfrm>
            <a:off x="2042541" y="1866392"/>
            <a:ext cx="431165"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软</a:t>
            </a:r>
            <a:r>
              <a:rPr dirty="0" sz="1600" spc="-50" b="1">
                <a:solidFill>
                  <a:srgbClr val="1F517B"/>
                </a:solidFill>
                <a:latin typeface="微软雅黑"/>
                <a:cs typeface="微软雅黑"/>
              </a:rPr>
              <a:t>件</a:t>
            </a:r>
            <a:endParaRPr sz="1600">
              <a:latin typeface="微软雅黑"/>
              <a:cs typeface="微软雅黑"/>
            </a:endParaRPr>
          </a:p>
        </p:txBody>
      </p:sp>
      <p:sp>
        <p:nvSpPr>
          <p:cNvPr id="36" name="object 36" descr=""/>
          <p:cNvSpPr txBox="1"/>
          <p:nvPr/>
        </p:nvSpPr>
        <p:spPr>
          <a:xfrm>
            <a:off x="2090166" y="4505071"/>
            <a:ext cx="431165"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硬</a:t>
            </a:r>
            <a:r>
              <a:rPr dirty="0" sz="1600" spc="-50" b="1">
                <a:solidFill>
                  <a:srgbClr val="1F517B"/>
                </a:solidFill>
                <a:latin typeface="微软雅黑"/>
                <a:cs typeface="微软雅黑"/>
              </a:rPr>
              <a:t>件</a:t>
            </a:r>
            <a:endParaRPr sz="1600">
              <a:latin typeface="微软雅黑"/>
              <a:cs typeface="微软雅黑"/>
            </a:endParaRPr>
          </a:p>
        </p:txBody>
      </p:sp>
      <p:grpSp>
        <p:nvGrpSpPr>
          <p:cNvPr id="37" name="object 37" descr=""/>
          <p:cNvGrpSpPr/>
          <p:nvPr/>
        </p:nvGrpSpPr>
        <p:grpSpPr>
          <a:xfrm>
            <a:off x="338327" y="211836"/>
            <a:ext cx="2536825" cy="787400"/>
            <a:chOff x="338327" y="211836"/>
            <a:chExt cx="2536825" cy="787400"/>
          </a:xfrm>
        </p:grpSpPr>
        <p:pic>
          <p:nvPicPr>
            <p:cNvPr id="38" name="object 38" descr=""/>
            <p:cNvPicPr/>
            <p:nvPr/>
          </p:nvPicPr>
          <p:blipFill>
            <a:blip r:embed="rId2" cstate="print"/>
            <a:stretch>
              <a:fillRect/>
            </a:stretch>
          </p:blipFill>
          <p:spPr>
            <a:xfrm>
              <a:off x="338327" y="211836"/>
              <a:ext cx="893826" cy="787145"/>
            </a:xfrm>
            <a:prstGeom prst="rect">
              <a:avLst/>
            </a:prstGeom>
          </p:spPr>
        </p:pic>
        <p:pic>
          <p:nvPicPr>
            <p:cNvPr id="39" name="object 39" descr=""/>
            <p:cNvPicPr/>
            <p:nvPr/>
          </p:nvPicPr>
          <p:blipFill>
            <a:blip r:embed="rId3" cstate="print"/>
            <a:stretch>
              <a:fillRect/>
            </a:stretch>
          </p:blipFill>
          <p:spPr>
            <a:xfrm>
              <a:off x="765047" y="211836"/>
              <a:ext cx="585977" cy="787145"/>
            </a:xfrm>
            <a:prstGeom prst="rect">
              <a:avLst/>
            </a:prstGeom>
          </p:spPr>
        </p:pic>
        <p:pic>
          <p:nvPicPr>
            <p:cNvPr id="40" name="object 40" descr=""/>
            <p:cNvPicPr/>
            <p:nvPr/>
          </p:nvPicPr>
          <p:blipFill>
            <a:blip r:embed="rId4" cstate="print"/>
            <a:stretch>
              <a:fillRect/>
            </a:stretch>
          </p:blipFill>
          <p:spPr>
            <a:xfrm>
              <a:off x="883919" y="211836"/>
              <a:ext cx="925830" cy="787145"/>
            </a:xfrm>
            <a:prstGeom prst="rect">
              <a:avLst/>
            </a:prstGeom>
          </p:spPr>
        </p:pic>
        <p:pic>
          <p:nvPicPr>
            <p:cNvPr id="41" name="object 41" descr=""/>
            <p:cNvPicPr/>
            <p:nvPr/>
          </p:nvPicPr>
          <p:blipFill>
            <a:blip r:embed="rId5" cstate="print"/>
            <a:stretch>
              <a:fillRect/>
            </a:stretch>
          </p:blipFill>
          <p:spPr>
            <a:xfrm>
              <a:off x="1342644" y="211836"/>
              <a:ext cx="1532382" cy="787145"/>
            </a:xfrm>
            <a:prstGeom prst="rect">
              <a:avLst/>
            </a:prstGeom>
          </p:spPr>
        </p:pic>
      </p:grpSp>
      <p:sp>
        <p:nvSpPr>
          <p:cNvPr id="42" name="object 42"/>
          <p:cNvSpPr txBox="1">
            <a:spLocks noGrp="1"/>
          </p:cNvSpPr>
          <p:nvPr>
            <p:ph type="title"/>
          </p:nvPr>
        </p:nvSpPr>
        <p:spPr>
          <a:xfrm>
            <a:off x="546303" y="300990"/>
            <a:ext cx="2095500" cy="452120"/>
          </a:xfrm>
          <a:prstGeom prst="rect"/>
        </p:spPr>
        <p:txBody>
          <a:bodyPr wrap="square" lIns="0" tIns="12065" rIns="0" bIns="0" rtlCol="0" vert="horz">
            <a:spAutoFit/>
          </a:bodyPr>
          <a:lstStyle/>
          <a:p>
            <a:pPr marL="12700">
              <a:lnSpc>
                <a:spcPct val="100000"/>
              </a:lnSpc>
              <a:spcBef>
                <a:spcPts val="95"/>
              </a:spcBef>
            </a:pPr>
            <a:r>
              <a:rPr dirty="0"/>
              <a:t>2.</a:t>
            </a:r>
            <a:r>
              <a:rPr dirty="0" spc="10"/>
              <a:t> </a:t>
            </a:r>
            <a:r>
              <a:rPr dirty="0" spc="-25"/>
              <a:t>I/O</a:t>
            </a:r>
            <a:r>
              <a:rPr dirty="0" spc="-35"/>
              <a:t>子</a:t>
            </a:r>
            <a:r>
              <a:rPr dirty="0" spc="-35"/>
              <a:t>系</a:t>
            </a:r>
            <a:r>
              <a:rPr dirty="0" spc="-50"/>
              <a:t>统</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1177290" cy="787146"/>
          </a:xfrm>
          <a:prstGeom prst="rect">
            <a:avLst/>
          </a:prstGeom>
        </p:spPr>
      </p:pic>
      <p:sp>
        <p:nvSpPr>
          <p:cNvPr id="3" name="object 3" descr=""/>
          <p:cNvSpPr txBox="1"/>
          <p:nvPr/>
        </p:nvSpPr>
        <p:spPr>
          <a:xfrm>
            <a:off x="566724" y="309498"/>
            <a:ext cx="2646045" cy="3582670"/>
          </a:xfrm>
          <a:prstGeom prst="rect">
            <a:avLst/>
          </a:prstGeom>
        </p:spPr>
        <p:txBody>
          <a:bodyPr wrap="square" lIns="0" tIns="12065" rIns="0" bIns="0" rtlCol="0" vert="horz">
            <a:spAutoFit/>
          </a:bodyPr>
          <a:lstStyle/>
          <a:p>
            <a:pPr marL="12700">
              <a:lnSpc>
                <a:spcPct val="100000"/>
              </a:lnSpc>
              <a:spcBef>
                <a:spcPts val="95"/>
              </a:spcBef>
            </a:pPr>
            <a:r>
              <a:rPr dirty="0" sz="2800" spc="-35" b="1">
                <a:solidFill>
                  <a:srgbClr val="2D4E7D"/>
                </a:solidFill>
                <a:latin typeface="微软雅黑"/>
                <a:cs typeface="微软雅黑"/>
              </a:rPr>
              <a:t>提</a:t>
            </a:r>
            <a:r>
              <a:rPr dirty="0" sz="2800" spc="-50" b="1">
                <a:solidFill>
                  <a:srgbClr val="2D4E7D"/>
                </a:solidFill>
                <a:latin typeface="微软雅黑"/>
                <a:cs typeface="微软雅黑"/>
              </a:rPr>
              <a:t>纲</a:t>
            </a:r>
            <a:endParaRPr sz="2800">
              <a:latin typeface="微软雅黑"/>
              <a:cs typeface="微软雅黑"/>
            </a:endParaRPr>
          </a:p>
          <a:p>
            <a:pPr>
              <a:lnSpc>
                <a:spcPct val="100000"/>
              </a:lnSpc>
              <a:spcBef>
                <a:spcPts val="60"/>
              </a:spcBef>
            </a:pPr>
            <a:endParaRPr sz="2400">
              <a:latin typeface="微软雅黑"/>
              <a:cs typeface="微软雅黑"/>
            </a:endParaRPr>
          </a:p>
          <a:p>
            <a:pPr marL="648335" indent="-229235">
              <a:lnSpc>
                <a:spcPct val="100000"/>
              </a:lnSpc>
              <a:buFont typeface="Arial"/>
              <a:buChar char="•"/>
              <a:tabLst>
                <a:tab pos="648970" algn="l"/>
              </a:tabLst>
            </a:pPr>
            <a:r>
              <a:rPr dirty="0" sz="2600" spc="-10" b="1">
                <a:solidFill>
                  <a:srgbClr val="C00000"/>
                </a:solidFill>
                <a:latin typeface="微软雅黑"/>
                <a:cs typeface="微软雅黑"/>
              </a:rPr>
              <a:t>设备管理概述</a:t>
            </a:r>
            <a:endParaRPr sz="2600">
              <a:latin typeface="微软雅黑"/>
              <a:cs typeface="微软雅黑"/>
            </a:endParaRPr>
          </a:p>
          <a:p>
            <a:pPr marL="648335" indent="-229235">
              <a:lnSpc>
                <a:spcPct val="100000"/>
              </a:lnSpc>
              <a:spcBef>
                <a:spcPts val="2560"/>
              </a:spcBef>
              <a:buFont typeface="Arial"/>
              <a:buChar char="•"/>
              <a:tabLst>
                <a:tab pos="648970" algn="l"/>
              </a:tabLst>
            </a:pPr>
            <a:r>
              <a:rPr dirty="0" sz="2600" b="1">
                <a:solidFill>
                  <a:srgbClr val="1F517B"/>
                </a:solidFill>
                <a:latin typeface="微软雅黑"/>
                <a:cs typeface="微软雅黑"/>
              </a:rPr>
              <a:t>I/O</a:t>
            </a:r>
            <a:r>
              <a:rPr dirty="0" sz="2600" spc="-25" b="1">
                <a:solidFill>
                  <a:srgbClr val="1F517B"/>
                </a:solidFill>
                <a:latin typeface="微软雅黑"/>
                <a:cs typeface="微软雅黑"/>
              </a:rPr>
              <a:t>控制</a:t>
            </a:r>
            <a:endParaRPr sz="2600">
              <a:latin typeface="微软雅黑"/>
              <a:cs typeface="微软雅黑"/>
            </a:endParaRPr>
          </a:p>
          <a:p>
            <a:pPr marL="648335" indent="-229235">
              <a:lnSpc>
                <a:spcPct val="100000"/>
              </a:lnSpc>
              <a:spcBef>
                <a:spcPts val="2555"/>
              </a:spcBef>
              <a:buFont typeface="Arial"/>
              <a:buChar char="•"/>
              <a:tabLst>
                <a:tab pos="648970" algn="l"/>
              </a:tabLst>
            </a:pPr>
            <a:r>
              <a:rPr dirty="0" sz="2600" spc="-15" b="1">
                <a:solidFill>
                  <a:srgbClr val="1F517B"/>
                </a:solidFill>
                <a:latin typeface="微软雅黑"/>
                <a:cs typeface="微软雅黑"/>
              </a:rPr>
              <a:t>缓冲技术</a:t>
            </a:r>
            <a:endParaRPr sz="2600">
              <a:latin typeface="微软雅黑"/>
              <a:cs typeface="微软雅黑"/>
            </a:endParaRPr>
          </a:p>
          <a:p>
            <a:pPr marL="648335" indent="-229235">
              <a:lnSpc>
                <a:spcPct val="100000"/>
              </a:lnSpc>
              <a:spcBef>
                <a:spcPts val="2570"/>
              </a:spcBef>
              <a:buFont typeface="Arial"/>
              <a:buChar char="•"/>
              <a:tabLst>
                <a:tab pos="648970" algn="l"/>
              </a:tabLst>
            </a:pPr>
            <a:r>
              <a:rPr dirty="0" sz="2600" spc="-15" b="1">
                <a:solidFill>
                  <a:srgbClr val="1F517B"/>
                </a:solidFill>
                <a:latin typeface="微软雅黑"/>
                <a:cs typeface="微软雅黑"/>
              </a:rPr>
              <a:t>设备分配</a:t>
            </a:r>
            <a:endParaRPr sz="2600">
              <a:latin typeface="微软雅黑"/>
              <a:cs typeface="微软雅黑"/>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26008" y="1266444"/>
            <a:ext cx="2940685" cy="677545"/>
            <a:chOff x="826008" y="1266444"/>
            <a:chExt cx="2940685" cy="677545"/>
          </a:xfrm>
        </p:grpSpPr>
        <p:pic>
          <p:nvPicPr>
            <p:cNvPr id="3" name="object 3" descr=""/>
            <p:cNvPicPr/>
            <p:nvPr/>
          </p:nvPicPr>
          <p:blipFill>
            <a:blip r:embed="rId2" cstate="print"/>
            <a:stretch>
              <a:fillRect/>
            </a:stretch>
          </p:blipFill>
          <p:spPr>
            <a:xfrm>
              <a:off x="826008" y="1266444"/>
              <a:ext cx="521982" cy="677417"/>
            </a:xfrm>
            <a:prstGeom prst="rect">
              <a:avLst/>
            </a:prstGeom>
          </p:spPr>
        </p:pic>
        <p:pic>
          <p:nvPicPr>
            <p:cNvPr id="4" name="object 4" descr=""/>
            <p:cNvPicPr/>
            <p:nvPr/>
          </p:nvPicPr>
          <p:blipFill>
            <a:blip r:embed="rId3" cstate="print"/>
            <a:stretch>
              <a:fillRect/>
            </a:stretch>
          </p:blipFill>
          <p:spPr>
            <a:xfrm>
              <a:off x="944880" y="1266444"/>
              <a:ext cx="590550" cy="677417"/>
            </a:xfrm>
            <a:prstGeom prst="rect">
              <a:avLst/>
            </a:prstGeom>
          </p:spPr>
        </p:pic>
        <p:pic>
          <p:nvPicPr>
            <p:cNvPr id="5" name="object 5" descr=""/>
            <p:cNvPicPr/>
            <p:nvPr/>
          </p:nvPicPr>
          <p:blipFill>
            <a:blip r:embed="rId4" cstate="print"/>
            <a:stretch>
              <a:fillRect/>
            </a:stretch>
          </p:blipFill>
          <p:spPr>
            <a:xfrm>
              <a:off x="1132332" y="1266444"/>
              <a:ext cx="1110233" cy="677417"/>
            </a:xfrm>
            <a:prstGeom prst="rect">
              <a:avLst/>
            </a:prstGeom>
          </p:spPr>
        </p:pic>
        <p:pic>
          <p:nvPicPr>
            <p:cNvPr id="6" name="object 6" descr=""/>
            <p:cNvPicPr/>
            <p:nvPr/>
          </p:nvPicPr>
          <p:blipFill>
            <a:blip r:embed="rId5" cstate="print"/>
            <a:stretch>
              <a:fillRect/>
            </a:stretch>
          </p:blipFill>
          <p:spPr>
            <a:xfrm>
              <a:off x="1839468" y="1266444"/>
              <a:ext cx="1927098" cy="677417"/>
            </a:xfrm>
            <a:prstGeom prst="rect">
              <a:avLst/>
            </a:prstGeom>
          </p:spPr>
        </p:pic>
      </p:grpSp>
      <p:grpSp>
        <p:nvGrpSpPr>
          <p:cNvPr id="7" name="object 7" descr=""/>
          <p:cNvGrpSpPr/>
          <p:nvPr/>
        </p:nvGrpSpPr>
        <p:grpSpPr>
          <a:xfrm>
            <a:off x="826008" y="3735323"/>
            <a:ext cx="2748915" cy="677545"/>
            <a:chOff x="826008" y="3735323"/>
            <a:chExt cx="2748915" cy="677545"/>
          </a:xfrm>
        </p:grpSpPr>
        <p:pic>
          <p:nvPicPr>
            <p:cNvPr id="8" name="object 8" descr=""/>
            <p:cNvPicPr/>
            <p:nvPr/>
          </p:nvPicPr>
          <p:blipFill>
            <a:blip r:embed="rId2" cstate="print"/>
            <a:stretch>
              <a:fillRect/>
            </a:stretch>
          </p:blipFill>
          <p:spPr>
            <a:xfrm>
              <a:off x="826008" y="3735323"/>
              <a:ext cx="521982" cy="677418"/>
            </a:xfrm>
            <a:prstGeom prst="rect">
              <a:avLst/>
            </a:prstGeom>
          </p:spPr>
        </p:pic>
        <p:pic>
          <p:nvPicPr>
            <p:cNvPr id="9" name="object 9" descr=""/>
            <p:cNvPicPr/>
            <p:nvPr/>
          </p:nvPicPr>
          <p:blipFill>
            <a:blip r:embed="rId6" cstate="print"/>
            <a:stretch>
              <a:fillRect/>
            </a:stretch>
          </p:blipFill>
          <p:spPr>
            <a:xfrm>
              <a:off x="944880" y="3735323"/>
              <a:ext cx="590550" cy="677418"/>
            </a:xfrm>
            <a:prstGeom prst="rect">
              <a:avLst/>
            </a:prstGeom>
          </p:spPr>
        </p:pic>
        <p:pic>
          <p:nvPicPr>
            <p:cNvPr id="10" name="object 10" descr=""/>
            <p:cNvPicPr/>
            <p:nvPr/>
          </p:nvPicPr>
          <p:blipFill>
            <a:blip r:embed="rId7" cstate="print"/>
            <a:stretch>
              <a:fillRect/>
            </a:stretch>
          </p:blipFill>
          <p:spPr>
            <a:xfrm>
              <a:off x="1132332" y="3735323"/>
              <a:ext cx="613409" cy="677418"/>
            </a:xfrm>
            <a:prstGeom prst="rect">
              <a:avLst/>
            </a:prstGeom>
          </p:spPr>
        </p:pic>
        <p:pic>
          <p:nvPicPr>
            <p:cNvPr id="11" name="object 11" descr=""/>
            <p:cNvPicPr/>
            <p:nvPr/>
          </p:nvPicPr>
          <p:blipFill>
            <a:blip r:embed="rId8" cstate="print"/>
            <a:stretch>
              <a:fillRect/>
            </a:stretch>
          </p:blipFill>
          <p:spPr>
            <a:xfrm>
              <a:off x="1342644" y="3735323"/>
              <a:ext cx="2231898" cy="677418"/>
            </a:xfrm>
            <a:prstGeom prst="rect">
              <a:avLst/>
            </a:prstGeom>
          </p:spPr>
        </p:pic>
      </p:grpSp>
      <p:sp>
        <p:nvSpPr>
          <p:cNvPr id="12" name="object 12" descr=""/>
          <p:cNvSpPr txBox="1"/>
          <p:nvPr/>
        </p:nvSpPr>
        <p:spPr>
          <a:xfrm>
            <a:off x="1003503" y="1341882"/>
            <a:ext cx="10097770" cy="4532630"/>
          </a:xfrm>
          <a:prstGeom prst="rect">
            <a:avLst/>
          </a:prstGeom>
        </p:spPr>
        <p:txBody>
          <a:bodyPr wrap="square" lIns="0" tIns="12700" rIns="0" bIns="0" rtlCol="0" vert="horz">
            <a:spAutoFit/>
          </a:bodyPr>
          <a:lstStyle/>
          <a:p>
            <a:pPr algn="just" marL="528320" indent="-516255">
              <a:lnSpc>
                <a:spcPct val="100000"/>
              </a:lnSpc>
              <a:spcBef>
                <a:spcPts val="100"/>
              </a:spcBef>
              <a:buAutoNum type="arabicParenBoth"/>
              <a:tabLst>
                <a:tab pos="528955" algn="l"/>
              </a:tabLst>
            </a:pPr>
            <a:r>
              <a:rPr dirty="0" sz="2400" b="1">
                <a:solidFill>
                  <a:srgbClr val="A40020"/>
                </a:solidFill>
                <a:latin typeface="微软雅黑"/>
                <a:cs typeface="微软雅黑"/>
              </a:rPr>
              <a:t>I/O</a:t>
            </a:r>
            <a:r>
              <a:rPr dirty="0" sz="2400" spc="-10" b="1">
                <a:solidFill>
                  <a:srgbClr val="A40020"/>
                </a:solidFill>
                <a:latin typeface="微软雅黑"/>
                <a:cs typeface="微软雅黑"/>
              </a:rPr>
              <a:t>控制的功能</a:t>
            </a:r>
            <a:endParaRPr sz="2400">
              <a:latin typeface="微软雅黑"/>
              <a:cs typeface="微软雅黑"/>
            </a:endParaRPr>
          </a:p>
          <a:p>
            <a:pPr marL="546100">
              <a:lnSpc>
                <a:spcPct val="100000"/>
              </a:lnSpc>
              <a:spcBef>
                <a:spcPts val="2170"/>
              </a:spcBef>
            </a:pPr>
            <a:r>
              <a:rPr dirty="0" sz="2200" spc="5">
                <a:solidFill>
                  <a:srgbClr val="1F517B"/>
                </a:solidFill>
                <a:latin typeface="微软雅黑"/>
                <a:cs typeface="微软雅黑"/>
              </a:rPr>
              <a:t>① 解</a:t>
            </a:r>
            <a:r>
              <a:rPr dirty="0" sz="2200" spc="-30">
                <a:solidFill>
                  <a:srgbClr val="1F517B"/>
                </a:solidFill>
                <a:latin typeface="微软雅黑"/>
                <a:cs typeface="微软雅黑"/>
              </a:rPr>
              <a:t>释</a:t>
            </a:r>
            <a:r>
              <a:rPr dirty="0" sz="2200" spc="-30">
                <a:solidFill>
                  <a:srgbClr val="1F517B"/>
                </a:solidFill>
                <a:latin typeface="微软雅黑"/>
                <a:cs typeface="微软雅黑"/>
              </a:rPr>
              <a:t>用</a:t>
            </a:r>
            <a:r>
              <a:rPr dirty="0" sz="2200" spc="-30">
                <a:solidFill>
                  <a:srgbClr val="1F517B"/>
                </a:solidFill>
                <a:latin typeface="微软雅黑"/>
                <a:cs typeface="微软雅黑"/>
              </a:rPr>
              <a:t>户</a:t>
            </a:r>
            <a:r>
              <a:rPr dirty="0" sz="2200" spc="-30">
                <a:solidFill>
                  <a:srgbClr val="1F517B"/>
                </a:solidFill>
                <a:latin typeface="微软雅黑"/>
                <a:cs typeface="微软雅黑"/>
              </a:rPr>
              <a:t>的</a:t>
            </a:r>
            <a:r>
              <a:rPr dirty="0" sz="2200" spc="-20">
                <a:solidFill>
                  <a:srgbClr val="1F517B"/>
                </a:solidFill>
                <a:latin typeface="微软雅黑"/>
                <a:cs typeface="微软雅黑"/>
              </a:rPr>
              <a:t>I/O</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调</a:t>
            </a:r>
            <a:r>
              <a:rPr dirty="0" sz="2200" spc="-50">
                <a:solidFill>
                  <a:srgbClr val="1F517B"/>
                </a:solidFill>
                <a:latin typeface="微软雅黑"/>
                <a:cs typeface="微软雅黑"/>
              </a:rPr>
              <a:t>用</a:t>
            </a:r>
            <a:endParaRPr sz="2200">
              <a:latin typeface="微软雅黑"/>
              <a:cs typeface="微软雅黑"/>
            </a:endParaRPr>
          </a:p>
          <a:p>
            <a:pPr marL="546100">
              <a:lnSpc>
                <a:spcPct val="100000"/>
              </a:lnSpc>
              <a:spcBef>
                <a:spcPts val="2110"/>
              </a:spcBef>
            </a:pPr>
            <a:r>
              <a:rPr dirty="0" sz="2200" spc="-15">
                <a:solidFill>
                  <a:srgbClr val="1F517B"/>
                </a:solidFill>
                <a:latin typeface="微软雅黑"/>
                <a:cs typeface="微软雅黑"/>
              </a:rPr>
              <a:t>② 设</a:t>
            </a:r>
            <a:r>
              <a:rPr dirty="0" sz="2200" spc="-30">
                <a:solidFill>
                  <a:srgbClr val="1F517B"/>
                </a:solidFill>
                <a:latin typeface="微软雅黑"/>
                <a:cs typeface="微软雅黑"/>
              </a:rPr>
              <a:t>备</a:t>
            </a:r>
            <a:r>
              <a:rPr dirty="0" sz="2200" spc="-30">
                <a:solidFill>
                  <a:srgbClr val="1F517B"/>
                </a:solidFill>
                <a:latin typeface="微软雅黑"/>
                <a:cs typeface="微软雅黑"/>
              </a:rPr>
              <a:t>驱</a:t>
            </a:r>
            <a:r>
              <a:rPr dirty="0" sz="2200" spc="-50">
                <a:solidFill>
                  <a:srgbClr val="1F517B"/>
                </a:solidFill>
                <a:latin typeface="微软雅黑"/>
                <a:cs typeface="微软雅黑"/>
              </a:rPr>
              <a:t>动</a:t>
            </a:r>
            <a:endParaRPr sz="2200">
              <a:latin typeface="微软雅黑"/>
              <a:cs typeface="微软雅黑"/>
            </a:endParaRPr>
          </a:p>
          <a:p>
            <a:pPr marL="546100">
              <a:lnSpc>
                <a:spcPct val="100000"/>
              </a:lnSpc>
              <a:spcBef>
                <a:spcPts val="2115"/>
              </a:spcBef>
            </a:pPr>
            <a:r>
              <a:rPr dirty="0" sz="2200" spc="-15">
                <a:solidFill>
                  <a:srgbClr val="1F517B"/>
                </a:solidFill>
                <a:latin typeface="微软雅黑"/>
                <a:cs typeface="微软雅黑"/>
              </a:rPr>
              <a:t>③ 中</a:t>
            </a:r>
            <a:r>
              <a:rPr dirty="0" sz="2200" spc="-30">
                <a:solidFill>
                  <a:srgbClr val="1F517B"/>
                </a:solidFill>
                <a:latin typeface="微软雅黑"/>
                <a:cs typeface="微软雅黑"/>
              </a:rPr>
              <a:t>断</a:t>
            </a:r>
            <a:r>
              <a:rPr dirty="0" sz="2200" spc="-30">
                <a:solidFill>
                  <a:srgbClr val="1F517B"/>
                </a:solidFill>
                <a:latin typeface="微软雅黑"/>
                <a:cs typeface="微软雅黑"/>
              </a:rPr>
              <a:t>处</a:t>
            </a:r>
            <a:r>
              <a:rPr dirty="0" sz="2200" spc="-50">
                <a:solidFill>
                  <a:srgbClr val="1F517B"/>
                </a:solidFill>
                <a:latin typeface="微软雅黑"/>
                <a:cs typeface="微软雅黑"/>
              </a:rPr>
              <a:t>理</a:t>
            </a:r>
            <a:endParaRPr sz="2200">
              <a:latin typeface="微软雅黑"/>
              <a:cs typeface="微软雅黑"/>
            </a:endParaRPr>
          </a:p>
          <a:p>
            <a:pPr algn="just" marL="528955" indent="-516890">
              <a:lnSpc>
                <a:spcPct val="100000"/>
              </a:lnSpc>
              <a:spcBef>
                <a:spcPts val="2250"/>
              </a:spcBef>
              <a:buAutoNum type="arabicParenBoth" startAt="2"/>
              <a:tabLst>
                <a:tab pos="529590" algn="l"/>
              </a:tabLst>
            </a:pPr>
            <a:r>
              <a:rPr dirty="0" sz="2400" spc="-10" b="1">
                <a:solidFill>
                  <a:srgbClr val="A40020"/>
                </a:solidFill>
                <a:latin typeface="微软雅黑"/>
                <a:cs typeface="微软雅黑"/>
              </a:rPr>
              <a:t>设备驱动程序</a:t>
            </a:r>
            <a:endParaRPr sz="2400">
              <a:latin typeface="微软雅黑"/>
              <a:cs typeface="微软雅黑"/>
            </a:endParaRPr>
          </a:p>
          <a:p>
            <a:pPr algn="just" marL="546100" marR="5080" indent="8890">
              <a:lnSpc>
                <a:spcPct val="151800"/>
              </a:lnSpc>
              <a:spcBef>
                <a:spcPts val="1135"/>
              </a:spcBef>
            </a:pPr>
            <a:r>
              <a:rPr dirty="0" sz="2200" spc="-25">
                <a:solidFill>
                  <a:srgbClr val="1F517B"/>
                </a:solidFill>
                <a:latin typeface="微软雅黑"/>
                <a:cs typeface="微软雅黑"/>
              </a:rPr>
              <a:t>设</a:t>
            </a:r>
            <a:r>
              <a:rPr dirty="0" sz="2200" spc="-25">
                <a:solidFill>
                  <a:srgbClr val="1F517B"/>
                </a:solidFill>
                <a:latin typeface="微软雅黑"/>
                <a:cs typeface="微软雅黑"/>
              </a:rPr>
              <a:t>备</a:t>
            </a:r>
            <a:r>
              <a:rPr dirty="0" sz="2200" spc="-25">
                <a:solidFill>
                  <a:srgbClr val="1F517B"/>
                </a:solidFill>
                <a:latin typeface="微软雅黑"/>
                <a:cs typeface="微软雅黑"/>
              </a:rPr>
              <a:t>驱</a:t>
            </a:r>
            <a:r>
              <a:rPr dirty="0" sz="2200" spc="-25">
                <a:solidFill>
                  <a:srgbClr val="1F517B"/>
                </a:solidFill>
                <a:latin typeface="微软雅黑"/>
                <a:cs typeface="微软雅黑"/>
              </a:rPr>
              <a:t>动</a:t>
            </a:r>
            <a:r>
              <a:rPr dirty="0" sz="2200" spc="-15">
                <a:solidFill>
                  <a:srgbClr val="1F517B"/>
                </a:solidFill>
                <a:latin typeface="微软雅黑"/>
                <a:cs typeface="微软雅黑"/>
              </a:rPr>
              <a:t>程序</a:t>
            </a:r>
            <a:r>
              <a:rPr dirty="0" sz="2200" spc="-25">
                <a:solidFill>
                  <a:srgbClr val="1F517B"/>
                </a:solidFill>
                <a:latin typeface="微软雅黑"/>
                <a:cs typeface="微软雅黑"/>
              </a:rPr>
              <a:t>是</a:t>
            </a:r>
            <a:r>
              <a:rPr dirty="0" sz="2200" spc="-25">
                <a:solidFill>
                  <a:srgbClr val="1F517B"/>
                </a:solidFill>
                <a:latin typeface="微软雅黑"/>
                <a:cs typeface="微软雅黑"/>
              </a:rPr>
              <a:t>能</a:t>
            </a:r>
            <a:r>
              <a:rPr dirty="0" sz="2200" spc="-25">
                <a:solidFill>
                  <a:srgbClr val="1F517B"/>
                </a:solidFill>
                <a:latin typeface="微软雅黑"/>
                <a:cs typeface="微软雅黑"/>
              </a:rPr>
              <a:t>直</a:t>
            </a:r>
            <a:r>
              <a:rPr dirty="0" sz="2200" spc="-30">
                <a:solidFill>
                  <a:srgbClr val="1F517B"/>
                </a:solidFill>
                <a:latin typeface="微软雅黑"/>
                <a:cs typeface="微软雅黑"/>
              </a:rPr>
              <a:t>接</a:t>
            </a:r>
            <a:r>
              <a:rPr dirty="0" sz="2200" spc="-25">
                <a:solidFill>
                  <a:srgbClr val="1F517B"/>
                </a:solidFill>
                <a:latin typeface="微软雅黑"/>
                <a:cs typeface="微软雅黑"/>
              </a:rPr>
              <a:t>控</a:t>
            </a:r>
            <a:r>
              <a:rPr dirty="0" sz="2200" spc="-25">
                <a:solidFill>
                  <a:srgbClr val="1F517B"/>
                </a:solidFill>
                <a:latin typeface="微软雅黑"/>
                <a:cs typeface="微软雅黑"/>
              </a:rPr>
              <a:t>制</a:t>
            </a:r>
            <a:r>
              <a:rPr dirty="0" sz="2200" spc="-25">
                <a:solidFill>
                  <a:srgbClr val="1F517B"/>
                </a:solidFill>
                <a:latin typeface="微软雅黑"/>
                <a:cs typeface="微软雅黑"/>
              </a:rPr>
              <a:t>设</a:t>
            </a:r>
            <a:r>
              <a:rPr dirty="0" sz="2200" spc="-25">
                <a:solidFill>
                  <a:srgbClr val="1F517B"/>
                </a:solidFill>
                <a:latin typeface="微软雅黑"/>
                <a:cs typeface="微软雅黑"/>
              </a:rPr>
              <a:t>备</a:t>
            </a:r>
            <a:r>
              <a:rPr dirty="0" sz="2200" spc="-30">
                <a:solidFill>
                  <a:srgbClr val="1F517B"/>
                </a:solidFill>
                <a:latin typeface="微软雅黑"/>
                <a:cs typeface="微软雅黑"/>
              </a:rPr>
              <a:t>运</a:t>
            </a:r>
            <a:r>
              <a:rPr dirty="0" sz="2200" spc="-25">
                <a:solidFill>
                  <a:srgbClr val="1F517B"/>
                </a:solidFill>
                <a:latin typeface="微软雅黑"/>
                <a:cs typeface="微软雅黑"/>
              </a:rPr>
              <a:t>转</a:t>
            </a:r>
            <a:r>
              <a:rPr dirty="0" sz="2200" spc="-25">
                <a:solidFill>
                  <a:srgbClr val="1F517B"/>
                </a:solidFill>
                <a:latin typeface="微软雅黑"/>
                <a:cs typeface="微软雅黑"/>
              </a:rPr>
              <a:t>的</a:t>
            </a:r>
            <a:r>
              <a:rPr dirty="0" sz="2200" spc="-25">
                <a:solidFill>
                  <a:srgbClr val="1F517B"/>
                </a:solidFill>
                <a:latin typeface="微软雅黑"/>
                <a:cs typeface="微软雅黑"/>
              </a:rPr>
              <a:t>程</a:t>
            </a:r>
            <a:r>
              <a:rPr dirty="0" sz="2200" spc="-15">
                <a:solidFill>
                  <a:srgbClr val="1F517B"/>
                </a:solidFill>
                <a:latin typeface="微软雅黑"/>
                <a:cs typeface="微软雅黑"/>
              </a:rPr>
              <a:t>序，</a:t>
            </a:r>
            <a:r>
              <a:rPr dirty="0" sz="2200" spc="-25">
                <a:solidFill>
                  <a:srgbClr val="1F517B"/>
                </a:solidFill>
                <a:latin typeface="微软雅黑"/>
                <a:cs typeface="微软雅黑"/>
              </a:rPr>
              <a:t>它</a:t>
            </a:r>
            <a:r>
              <a:rPr dirty="0" sz="2200" spc="-25">
                <a:solidFill>
                  <a:srgbClr val="1F517B"/>
                </a:solidFill>
                <a:latin typeface="微软雅黑"/>
                <a:cs typeface="微软雅黑"/>
              </a:rPr>
              <a:t>根</a:t>
            </a:r>
            <a:r>
              <a:rPr dirty="0" sz="2200" spc="-25">
                <a:solidFill>
                  <a:srgbClr val="1F517B"/>
                </a:solidFill>
                <a:latin typeface="微软雅黑"/>
                <a:cs typeface="微软雅黑"/>
              </a:rPr>
              <a:t>据</a:t>
            </a:r>
            <a:r>
              <a:rPr dirty="0" sz="2200" spc="-25">
                <a:solidFill>
                  <a:srgbClr val="1F517B"/>
                </a:solidFill>
                <a:latin typeface="微软雅黑"/>
                <a:cs typeface="微软雅黑"/>
              </a:rPr>
              <a:t>各</a:t>
            </a:r>
            <a:r>
              <a:rPr dirty="0" sz="2200" spc="-30">
                <a:solidFill>
                  <a:srgbClr val="1F517B"/>
                </a:solidFill>
                <a:latin typeface="微软雅黑"/>
                <a:cs typeface="微软雅黑"/>
              </a:rPr>
              <a:t>类</a:t>
            </a:r>
            <a:r>
              <a:rPr dirty="0" sz="2200" spc="-25">
                <a:solidFill>
                  <a:srgbClr val="1F517B"/>
                </a:solidFill>
                <a:latin typeface="微软雅黑"/>
                <a:cs typeface="微软雅黑"/>
              </a:rPr>
              <a:t>设</a:t>
            </a:r>
            <a:r>
              <a:rPr dirty="0" sz="2200" spc="-25">
                <a:solidFill>
                  <a:srgbClr val="1F517B"/>
                </a:solidFill>
                <a:latin typeface="微软雅黑"/>
                <a:cs typeface="微软雅黑"/>
              </a:rPr>
              <a:t>备</a:t>
            </a:r>
            <a:r>
              <a:rPr dirty="0" sz="2200" spc="-25">
                <a:solidFill>
                  <a:srgbClr val="1F517B"/>
                </a:solidFill>
                <a:latin typeface="微软雅黑"/>
                <a:cs typeface="微软雅黑"/>
              </a:rPr>
              <a:t>的</a:t>
            </a:r>
            <a:r>
              <a:rPr dirty="0" sz="2200" spc="-25">
                <a:solidFill>
                  <a:srgbClr val="1F517B"/>
                </a:solidFill>
                <a:latin typeface="微软雅黑"/>
                <a:cs typeface="微软雅黑"/>
              </a:rPr>
              <a:t>特</a:t>
            </a:r>
            <a:r>
              <a:rPr dirty="0" sz="2200" spc="-30">
                <a:solidFill>
                  <a:srgbClr val="1F517B"/>
                </a:solidFill>
                <a:latin typeface="微软雅黑"/>
                <a:cs typeface="微软雅黑"/>
              </a:rPr>
              <a:t>点</a:t>
            </a:r>
            <a:r>
              <a:rPr dirty="0" sz="2200" spc="-25">
                <a:solidFill>
                  <a:srgbClr val="1F517B"/>
                </a:solidFill>
                <a:latin typeface="微软雅黑"/>
                <a:cs typeface="微软雅黑"/>
              </a:rPr>
              <a:t>和</a:t>
            </a:r>
            <a:r>
              <a:rPr dirty="0" sz="2200" spc="-25">
                <a:solidFill>
                  <a:srgbClr val="1F517B"/>
                </a:solidFill>
                <a:latin typeface="微软雅黑"/>
                <a:cs typeface="微软雅黑"/>
              </a:rPr>
              <a:t>性</a:t>
            </a:r>
            <a:r>
              <a:rPr dirty="0" sz="2200" spc="-25">
                <a:solidFill>
                  <a:srgbClr val="1F517B"/>
                </a:solidFill>
                <a:latin typeface="微软雅黑"/>
                <a:cs typeface="微软雅黑"/>
              </a:rPr>
              <a:t>能</a:t>
            </a:r>
            <a:r>
              <a:rPr dirty="0" sz="2200" spc="-50">
                <a:solidFill>
                  <a:srgbClr val="1F517B"/>
                </a:solidFill>
                <a:latin typeface="微软雅黑"/>
                <a:cs typeface="微软雅黑"/>
              </a:rPr>
              <a:t>来</a:t>
            </a:r>
            <a:r>
              <a:rPr dirty="0" sz="2200" spc="-20">
                <a:solidFill>
                  <a:srgbClr val="1F517B"/>
                </a:solidFill>
                <a:latin typeface="微软雅黑"/>
                <a:cs typeface="微软雅黑"/>
              </a:rPr>
              <a:t>编</a:t>
            </a:r>
            <a:r>
              <a:rPr dirty="0" sz="2200" spc="-20">
                <a:solidFill>
                  <a:srgbClr val="1F517B"/>
                </a:solidFill>
                <a:latin typeface="微软雅黑"/>
                <a:cs typeface="微软雅黑"/>
              </a:rPr>
              <a:t>写</a:t>
            </a:r>
            <a:r>
              <a:rPr dirty="0" sz="2200" spc="-20">
                <a:solidFill>
                  <a:srgbClr val="1F517B"/>
                </a:solidFill>
                <a:latin typeface="微软雅黑"/>
                <a:cs typeface="微软雅黑"/>
              </a:rPr>
              <a:t>。</a:t>
            </a:r>
            <a:r>
              <a:rPr dirty="0" sz="2200" spc="-20">
                <a:solidFill>
                  <a:srgbClr val="1F517B"/>
                </a:solidFill>
                <a:latin typeface="微软雅黑"/>
                <a:cs typeface="微软雅黑"/>
              </a:rPr>
              <a:t>每</a:t>
            </a:r>
            <a:r>
              <a:rPr dirty="0" sz="2200" spc="-20">
                <a:solidFill>
                  <a:srgbClr val="1F517B"/>
                </a:solidFill>
                <a:latin typeface="微软雅黑"/>
                <a:cs typeface="微软雅黑"/>
              </a:rPr>
              <a:t>一</a:t>
            </a:r>
            <a:r>
              <a:rPr dirty="0" sz="2200" spc="-20">
                <a:solidFill>
                  <a:srgbClr val="1F517B"/>
                </a:solidFill>
                <a:latin typeface="微软雅黑"/>
                <a:cs typeface="微软雅黑"/>
              </a:rPr>
              <a:t>类</a:t>
            </a:r>
            <a:r>
              <a:rPr dirty="0" sz="2200" spc="-20">
                <a:solidFill>
                  <a:srgbClr val="1F517B"/>
                </a:solidFill>
                <a:latin typeface="微软雅黑"/>
                <a:cs typeface="微软雅黑"/>
              </a:rPr>
              <a:t>设</a:t>
            </a:r>
            <a:r>
              <a:rPr dirty="0" sz="2200" spc="-20">
                <a:solidFill>
                  <a:srgbClr val="1F517B"/>
                </a:solidFill>
                <a:latin typeface="微软雅黑"/>
                <a:cs typeface="微软雅黑"/>
              </a:rPr>
              <a:t>备</a:t>
            </a:r>
            <a:r>
              <a:rPr dirty="0" sz="2200" spc="-20">
                <a:solidFill>
                  <a:srgbClr val="1F517B"/>
                </a:solidFill>
                <a:latin typeface="微软雅黑"/>
                <a:cs typeface="微软雅黑"/>
              </a:rPr>
              <a:t>有</a:t>
            </a:r>
            <a:r>
              <a:rPr dirty="0" sz="2200" spc="-20">
                <a:solidFill>
                  <a:srgbClr val="1F517B"/>
                </a:solidFill>
                <a:latin typeface="微软雅黑"/>
                <a:cs typeface="微软雅黑"/>
              </a:rPr>
              <a:t>一</a:t>
            </a:r>
            <a:r>
              <a:rPr dirty="0" sz="2200" spc="-20">
                <a:solidFill>
                  <a:srgbClr val="1F517B"/>
                </a:solidFill>
                <a:latin typeface="微软雅黑"/>
                <a:cs typeface="微软雅黑"/>
              </a:rPr>
              <a:t>个</a:t>
            </a:r>
            <a:r>
              <a:rPr dirty="0" sz="2200" spc="-20">
                <a:solidFill>
                  <a:srgbClr val="1F517B"/>
                </a:solidFill>
                <a:latin typeface="微软雅黑"/>
                <a:cs typeface="微软雅黑"/>
              </a:rPr>
              <a:t>相</a:t>
            </a:r>
            <a:r>
              <a:rPr dirty="0" sz="2200" spc="-20">
                <a:solidFill>
                  <a:srgbClr val="1F517B"/>
                </a:solidFill>
                <a:latin typeface="微软雅黑"/>
                <a:cs typeface="微软雅黑"/>
              </a:rPr>
              <a:t>应</a:t>
            </a:r>
            <a:r>
              <a:rPr dirty="0" sz="2200" spc="-20">
                <a:solidFill>
                  <a:srgbClr val="1F517B"/>
                </a:solidFill>
                <a:latin typeface="微软雅黑"/>
                <a:cs typeface="微软雅黑"/>
              </a:rPr>
              <a:t>的</a:t>
            </a:r>
            <a:r>
              <a:rPr dirty="0" sz="2200" spc="-20">
                <a:solidFill>
                  <a:srgbClr val="1F517B"/>
                </a:solidFill>
                <a:latin typeface="微软雅黑"/>
                <a:cs typeface="微软雅黑"/>
              </a:rPr>
              <a:t>设</a:t>
            </a:r>
            <a:r>
              <a:rPr dirty="0" sz="2200" spc="-20">
                <a:solidFill>
                  <a:srgbClr val="1F517B"/>
                </a:solidFill>
                <a:latin typeface="微软雅黑"/>
                <a:cs typeface="微软雅黑"/>
              </a:rPr>
              <a:t>备</a:t>
            </a:r>
            <a:r>
              <a:rPr dirty="0" sz="2200" spc="-20">
                <a:solidFill>
                  <a:srgbClr val="1F517B"/>
                </a:solidFill>
                <a:latin typeface="微软雅黑"/>
                <a:cs typeface="微软雅黑"/>
              </a:rPr>
              <a:t>驱</a:t>
            </a:r>
            <a:r>
              <a:rPr dirty="0" sz="2200" spc="-20">
                <a:solidFill>
                  <a:srgbClr val="1F517B"/>
                </a:solidFill>
                <a:latin typeface="微软雅黑"/>
                <a:cs typeface="微软雅黑"/>
              </a:rPr>
              <a:t>动</a:t>
            </a:r>
            <a:r>
              <a:rPr dirty="0" sz="2200" spc="-20">
                <a:solidFill>
                  <a:srgbClr val="1F517B"/>
                </a:solidFill>
                <a:latin typeface="微软雅黑"/>
                <a:cs typeface="微软雅黑"/>
              </a:rPr>
              <a:t>程</a:t>
            </a:r>
            <a:r>
              <a:rPr dirty="0" sz="2200" spc="-20">
                <a:solidFill>
                  <a:srgbClr val="1F517B"/>
                </a:solidFill>
                <a:latin typeface="微软雅黑"/>
                <a:cs typeface="微软雅黑"/>
              </a:rPr>
              <a:t>序，</a:t>
            </a:r>
            <a:r>
              <a:rPr dirty="0" sz="2200" spc="-20">
                <a:solidFill>
                  <a:srgbClr val="1F517B"/>
                </a:solidFill>
                <a:latin typeface="微软雅黑"/>
                <a:cs typeface="微软雅黑"/>
              </a:rPr>
              <a:t>能</a:t>
            </a:r>
            <a:r>
              <a:rPr dirty="0" sz="2200" spc="-20">
                <a:solidFill>
                  <a:srgbClr val="1F517B"/>
                </a:solidFill>
                <a:latin typeface="微软雅黑"/>
                <a:cs typeface="微软雅黑"/>
              </a:rPr>
              <a:t>控</a:t>
            </a:r>
            <a:r>
              <a:rPr dirty="0" sz="2200" spc="-20">
                <a:solidFill>
                  <a:srgbClr val="1F517B"/>
                </a:solidFill>
                <a:latin typeface="微软雅黑"/>
                <a:cs typeface="微软雅黑"/>
              </a:rPr>
              <a:t>制</a:t>
            </a:r>
            <a:r>
              <a:rPr dirty="0" sz="2200" spc="-20">
                <a:solidFill>
                  <a:srgbClr val="1F517B"/>
                </a:solidFill>
                <a:latin typeface="微软雅黑"/>
                <a:cs typeface="微软雅黑"/>
              </a:rPr>
              <a:t>同</a:t>
            </a:r>
            <a:r>
              <a:rPr dirty="0" sz="2200" spc="-20">
                <a:solidFill>
                  <a:srgbClr val="1F517B"/>
                </a:solidFill>
                <a:latin typeface="微软雅黑"/>
                <a:cs typeface="微软雅黑"/>
              </a:rPr>
              <a:t>类</a:t>
            </a:r>
            <a:r>
              <a:rPr dirty="0" sz="2200" spc="-20">
                <a:solidFill>
                  <a:srgbClr val="1F517B"/>
                </a:solidFill>
                <a:latin typeface="微软雅黑"/>
                <a:cs typeface="微软雅黑"/>
              </a:rPr>
              <a:t>中</a:t>
            </a:r>
            <a:r>
              <a:rPr dirty="0" sz="2200" spc="-20">
                <a:solidFill>
                  <a:srgbClr val="1F517B"/>
                </a:solidFill>
                <a:latin typeface="微软雅黑"/>
                <a:cs typeface="微软雅黑"/>
              </a:rPr>
              <a:t>多</a:t>
            </a:r>
            <a:r>
              <a:rPr dirty="0" sz="2200" spc="-20">
                <a:solidFill>
                  <a:srgbClr val="1F517B"/>
                </a:solidFill>
                <a:latin typeface="微软雅黑"/>
                <a:cs typeface="微软雅黑"/>
              </a:rPr>
              <a:t>台</a:t>
            </a:r>
            <a:r>
              <a:rPr dirty="0" sz="2200" spc="-20">
                <a:solidFill>
                  <a:srgbClr val="1F517B"/>
                </a:solidFill>
                <a:latin typeface="微软雅黑"/>
                <a:cs typeface="微软雅黑"/>
              </a:rPr>
              <a:t>物</a:t>
            </a:r>
            <a:r>
              <a:rPr dirty="0" sz="2200" spc="-20">
                <a:solidFill>
                  <a:srgbClr val="1F517B"/>
                </a:solidFill>
                <a:latin typeface="微软雅黑"/>
                <a:cs typeface="微软雅黑"/>
              </a:rPr>
              <a:t>理</a:t>
            </a:r>
            <a:r>
              <a:rPr dirty="0" sz="2200" spc="-20">
                <a:solidFill>
                  <a:srgbClr val="1F517B"/>
                </a:solidFill>
                <a:latin typeface="微软雅黑"/>
                <a:cs typeface="微软雅黑"/>
              </a:rPr>
              <a:t>设</a:t>
            </a:r>
            <a:r>
              <a:rPr dirty="0" sz="2200" spc="-20">
                <a:solidFill>
                  <a:srgbClr val="1F517B"/>
                </a:solidFill>
                <a:latin typeface="微软雅黑"/>
                <a:cs typeface="微软雅黑"/>
              </a:rPr>
              <a:t>备</a:t>
            </a:r>
            <a:r>
              <a:rPr dirty="0" sz="2200" spc="-50">
                <a:solidFill>
                  <a:srgbClr val="1F517B"/>
                </a:solidFill>
                <a:latin typeface="微软雅黑"/>
                <a:cs typeface="微软雅黑"/>
              </a:rPr>
              <a:t>同</a:t>
            </a:r>
            <a:r>
              <a:rPr dirty="0" sz="2200" spc="-35">
                <a:solidFill>
                  <a:srgbClr val="1F517B"/>
                </a:solidFill>
                <a:latin typeface="微软雅黑"/>
                <a:cs typeface="微软雅黑"/>
              </a:rPr>
              <a:t>时</a:t>
            </a:r>
            <a:r>
              <a:rPr dirty="0" sz="2200" spc="-35">
                <a:solidFill>
                  <a:srgbClr val="1F517B"/>
                </a:solidFill>
                <a:latin typeface="微软雅黑"/>
                <a:cs typeface="微软雅黑"/>
              </a:rPr>
              <a:t>工</a:t>
            </a:r>
            <a:r>
              <a:rPr dirty="0" sz="2200" spc="-35">
                <a:solidFill>
                  <a:srgbClr val="1F517B"/>
                </a:solidFill>
                <a:latin typeface="微软雅黑"/>
                <a:cs typeface="微软雅黑"/>
              </a:rPr>
              <a:t>作</a:t>
            </a:r>
            <a:r>
              <a:rPr dirty="0" sz="2200" spc="-35">
                <a:solidFill>
                  <a:srgbClr val="1F517B"/>
                </a:solidFill>
                <a:latin typeface="微软雅黑"/>
                <a:cs typeface="微软雅黑"/>
              </a:rPr>
              <a:t>。</a:t>
            </a:r>
            <a:r>
              <a:rPr dirty="0" sz="2200" spc="-35">
                <a:solidFill>
                  <a:srgbClr val="1F517B"/>
                </a:solidFill>
                <a:latin typeface="微软雅黑"/>
                <a:cs typeface="微软雅黑"/>
              </a:rPr>
              <a:t>设</a:t>
            </a:r>
            <a:r>
              <a:rPr dirty="0" sz="2200" spc="-35">
                <a:solidFill>
                  <a:srgbClr val="1F517B"/>
                </a:solidFill>
                <a:latin typeface="微软雅黑"/>
                <a:cs typeface="微软雅黑"/>
              </a:rPr>
              <a:t>备</a:t>
            </a:r>
            <a:r>
              <a:rPr dirty="0" sz="2200" spc="-20">
                <a:solidFill>
                  <a:srgbClr val="1F517B"/>
                </a:solidFill>
                <a:latin typeface="微软雅黑"/>
                <a:cs typeface="微软雅黑"/>
              </a:rPr>
              <a:t>I/O</a:t>
            </a:r>
            <a:r>
              <a:rPr dirty="0" sz="2200" spc="-35">
                <a:solidFill>
                  <a:srgbClr val="1F517B"/>
                </a:solidFill>
                <a:latin typeface="微软雅黑"/>
                <a:cs typeface="微软雅黑"/>
              </a:rPr>
              <a:t>完</a:t>
            </a:r>
            <a:r>
              <a:rPr dirty="0" sz="2200" spc="-35">
                <a:solidFill>
                  <a:srgbClr val="1F517B"/>
                </a:solidFill>
                <a:latin typeface="微软雅黑"/>
                <a:cs typeface="微软雅黑"/>
              </a:rPr>
              <a:t>成</a:t>
            </a:r>
            <a:r>
              <a:rPr dirty="0" sz="2200" spc="-35">
                <a:solidFill>
                  <a:srgbClr val="1F517B"/>
                </a:solidFill>
                <a:latin typeface="微软雅黑"/>
                <a:cs typeface="微软雅黑"/>
              </a:rPr>
              <a:t>或</a:t>
            </a:r>
            <a:r>
              <a:rPr dirty="0" sz="2200" spc="-35">
                <a:solidFill>
                  <a:srgbClr val="1F517B"/>
                </a:solidFill>
                <a:latin typeface="微软雅黑"/>
                <a:cs typeface="微软雅黑"/>
              </a:rPr>
              <a:t>出</a:t>
            </a:r>
            <a:r>
              <a:rPr dirty="0" sz="2200" spc="-35">
                <a:solidFill>
                  <a:srgbClr val="1F517B"/>
                </a:solidFill>
                <a:latin typeface="微软雅黑"/>
                <a:cs typeface="微软雅黑"/>
              </a:rPr>
              <a:t>错</a:t>
            </a:r>
            <a:r>
              <a:rPr dirty="0" sz="2200" spc="-35">
                <a:solidFill>
                  <a:srgbClr val="1F517B"/>
                </a:solidFill>
                <a:latin typeface="微软雅黑"/>
                <a:cs typeface="微软雅黑"/>
              </a:rPr>
              <a:t>时</a:t>
            </a:r>
            <a:r>
              <a:rPr dirty="0" sz="2200" spc="-35">
                <a:solidFill>
                  <a:srgbClr val="1F517B"/>
                </a:solidFill>
                <a:latin typeface="微软雅黑"/>
                <a:cs typeface="微软雅黑"/>
              </a:rPr>
              <a:t>产</a:t>
            </a:r>
            <a:r>
              <a:rPr dirty="0" sz="2200" spc="-35">
                <a:solidFill>
                  <a:srgbClr val="1F517B"/>
                </a:solidFill>
                <a:latin typeface="微软雅黑"/>
                <a:cs typeface="微软雅黑"/>
              </a:rPr>
              <a:t>生</a:t>
            </a:r>
            <a:r>
              <a:rPr dirty="0" sz="2200" spc="-35">
                <a:solidFill>
                  <a:srgbClr val="1F517B"/>
                </a:solidFill>
                <a:latin typeface="微软雅黑"/>
                <a:cs typeface="微软雅黑"/>
              </a:rPr>
              <a:t>中断，由</a:t>
            </a:r>
            <a:r>
              <a:rPr dirty="0" sz="2200" spc="-30">
                <a:solidFill>
                  <a:srgbClr val="1F517B"/>
                </a:solidFill>
                <a:latin typeface="微软雅黑"/>
                <a:cs typeface="微软雅黑"/>
              </a:rPr>
              <a:t>该</a:t>
            </a:r>
            <a:r>
              <a:rPr dirty="0" sz="2200" spc="-30">
                <a:solidFill>
                  <a:srgbClr val="1F517B"/>
                </a:solidFill>
                <a:latin typeface="微软雅黑"/>
                <a:cs typeface="微软雅黑"/>
              </a:rPr>
              <a:t>类</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的</a:t>
            </a:r>
            <a:r>
              <a:rPr dirty="0" sz="2200" spc="-25">
                <a:solidFill>
                  <a:srgbClr val="1F517B"/>
                </a:solidFill>
                <a:latin typeface="微软雅黑"/>
                <a:cs typeface="微软雅黑"/>
              </a:rPr>
              <a:t>中</a:t>
            </a:r>
            <a:r>
              <a:rPr dirty="0" sz="2200" spc="-30">
                <a:solidFill>
                  <a:srgbClr val="1F517B"/>
                </a:solidFill>
                <a:latin typeface="微软雅黑"/>
                <a:cs typeface="微软雅黑"/>
              </a:rPr>
              <a:t>断</a:t>
            </a:r>
            <a:r>
              <a:rPr dirty="0" sz="2200" spc="-30">
                <a:solidFill>
                  <a:srgbClr val="1F517B"/>
                </a:solidFill>
                <a:latin typeface="微软雅黑"/>
                <a:cs typeface="微软雅黑"/>
              </a:rPr>
              <a:t>处</a:t>
            </a:r>
            <a:r>
              <a:rPr dirty="0" sz="2200" spc="-30">
                <a:solidFill>
                  <a:srgbClr val="1F517B"/>
                </a:solidFill>
                <a:latin typeface="微软雅黑"/>
                <a:cs typeface="微软雅黑"/>
              </a:rPr>
              <a:t>理</a:t>
            </a:r>
            <a:r>
              <a:rPr dirty="0" sz="2200" spc="-30">
                <a:solidFill>
                  <a:srgbClr val="1F517B"/>
                </a:solidFill>
                <a:latin typeface="微软雅黑"/>
                <a:cs typeface="微软雅黑"/>
              </a:rPr>
              <a:t>程</a:t>
            </a:r>
            <a:r>
              <a:rPr dirty="0" sz="2200" spc="-30">
                <a:solidFill>
                  <a:srgbClr val="1F517B"/>
                </a:solidFill>
                <a:latin typeface="微软雅黑"/>
                <a:cs typeface="微软雅黑"/>
              </a:rPr>
              <a:t>序</a:t>
            </a:r>
            <a:r>
              <a:rPr dirty="0" sz="2200" spc="-35">
                <a:solidFill>
                  <a:srgbClr val="1F517B"/>
                </a:solidFill>
                <a:latin typeface="微软雅黑"/>
                <a:cs typeface="微软雅黑"/>
              </a:rPr>
              <a:t>处理。</a:t>
            </a:r>
            <a:endParaRPr sz="2200">
              <a:latin typeface="微软雅黑"/>
              <a:cs typeface="微软雅黑"/>
            </a:endParaRPr>
          </a:p>
        </p:txBody>
      </p:sp>
      <p:grpSp>
        <p:nvGrpSpPr>
          <p:cNvPr id="13" name="object 13" descr=""/>
          <p:cNvGrpSpPr/>
          <p:nvPr/>
        </p:nvGrpSpPr>
        <p:grpSpPr>
          <a:xfrm>
            <a:off x="338327" y="211836"/>
            <a:ext cx="2643505" cy="787400"/>
            <a:chOff x="338327" y="211836"/>
            <a:chExt cx="2643505" cy="787400"/>
          </a:xfrm>
        </p:grpSpPr>
        <p:pic>
          <p:nvPicPr>
            <p:cNvPr id="14" name="object 14" descr=""/>
            <p:cNvPicPr/>
            <p:nvPr/>
          </p:nvPicPr>
          <p:blipFill>
            <a:blip r:embed="rId9" cstate="print"/>
            <a:stretch>
              <a:fillRect/>
            </a:stretch>
          </p:blipFill>
          <p:spPr>
            <a:xfrm>
              <a:off x="338327" y="211836"/>
              <a:ext cx="686562" cy="787145"/>
            </a:xfrm>
            <a:prstGeom prst="rect">
              <a:avLst/>
            </a:prstGeom>
          </p:spPr>
        </p:pic>
        <p:pic>
          <p:nvPicPr>
            <p:cNvPr id="15" name="object 15" descr=""/>
            <p:cNvPicPr/>
            <p:nvPr/>
          </p:nvPicPr>
          <p:blipFill>
            <a:blip r:embed="rId10" cstate="print"/>
            <a:stretch>
              <a:fillRect/>
            </a:stretch>
          </p:blipFill>
          <p:spPr>
            <a:xfrm>
              <a:off x="557784" y="211836"/>
              <a:ext cx="781050" cy="787145"/>
            </a:xfrm>
            <a:prstGeom prst="rect">
              <a:avLst/>
            </a:prstGeom>
          </p:spPr>
        </p:pic>
        <p:pic>
          <p:nvPicPr>
            <p:cNvPr id="16" name="object 16" descr=""/>
            <p:cNvPicPr/>
            <p:nvPr/>
          </p:nvPicPr>
          <p:blipFill>
            <a:blip r:embed="rId11" cstate="print"/>
            <a:stretch>
              <a:fillRect/>
            </a:stretch>
          </p:blipFill>
          <p:spPr>
            <a:xfrm>
              <a:off x="871727" y="211836"/>
              <a:ext cx="1044702" cy="787145"/>
            </a:xfrm>
            <a:prstGeom prst="rect">
              <a:avLst/>
            </a:prstGeom>
          </p:spPr>
        </p:pic>
        <p:pic>
          <p:nvPicPr>
            <p:cNvPr id="17" name="object 17" descr=""/>
            <p:cNvPicPr/>
            <p:nvPr/>
          </p:nvPicPr>
          <p:blipFill>
            <a:blip r:embed="rId12" cstate="print"/>
            <a:stretch>
              <a:fillRect/>
            </a:stretch>
          </p:blipFill>
          <p:spPr>
            <a:xfrm>
              <a:off x="1449324" y="211836"/>
              <a:ext cx="1532382" cy="787145"/>
            </a:xfrm>
            <a:prstGeom prst="rect">
              <a:avLst/>
            </a:prstGeom>
          </p:spPr>
        </p:pic>
      </p:grpSp>
      <p:sp>
        <p:nvSpPr>
          <p:cNvPr id="18" name="object 18"/>
          <p:cNvSpPr txBox="1">
            <a:spLocks noGrp="1"/>
          </p:cNvSpPr>
          <p:nvPr>
            <p:ph type="title"/>
          </p:nvPr>
        </p:nvSpPr>
        <p:spPr>
          <a:xfrm>
            <a:off x="546303" y="300990"/>
            <a:ext cx="2202180"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2.</a:t>
            </a:r>
            <a:r>
              <a:rPr dirty="0"/>
              <a:t>	</a:t>
            </a:r>
            <a:r>
              <a:rPr dirty="0" spc="-25"/>
              <a:t>I/O</a:t>
            </a:r>
            <a:r>
              <a:rPr dirty="0" spc="-35"/>
              <a:t>子</a:t>
            </a:r>
            <a:r>
              <a:rPr dirty="0" spc="-35"/>
              <a:t>系</a:t>
            </a:r>
            <a:r>
              <a:rPr dirty="0" spc="-50"/>
              <a:t>统</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26008" y="1266444"/>
            <a:ext cx="3245485" cy="677545"/>
            <a:chOff x="826008" y="1266444"/>
            <a:chExt cx="3245485" cy="677545"/>
          </a:xfrm>
        </p:grpSpPr>
        <p:pic>
          <p:nvPicPr>
            <p:cNvPr id="3" name="object 3" descr=""/>
            <p:cNvPicPr/>
            <p:nvPr/>
          </p:nvPicPr>
          <p:blipFill>
            <a:blip r:embed="rId2" cstate="print"/>
            <a:stretch>
              <a:fillRect/>
            </a:stretch>
          </p:blipFill>
          <p:spPr>
            <a:xfrm>
              <a:off x="826008" y="1266444"/>
              <a:ext cx="1416558" cy="677417"/>
            </a:xfrm>
            <a:prstGeom prst="rect">
              <a:avLst/>
            </a:prstGeom>
          </p:spPr>
        </p:pic>
        <p:pic>
          <p:nvPicPr>
            <p:cNvPr id="4" name="object 4" descr=""/>
            <p:cNvPicPr/>
            <p:nvPr/>
          </p:nvPicPr>
          <p:blipFill>
            <a:blip r:embed="rId3" cstate="print"/>
            <a:stretch>
              <a:fillRect/>
            </a:stretch>
          </p:blipFill>
          <p:spPr>
            <a:xfrm>
              <a:off x="1839468" y="1266444"/>
              <a:ext cx="2231898" cy="677417"/>
            </a:xfrm>
            <a:prstGeom prst="rect">
              <a:avLst/>
            </a:prstGeom>
          </p:spPr>
        </p:pic>
      </p:grpSp>
      <p:sp>
        <p:nvSpPr>
          <p:cNvPr id="5" name="object 5" descr=""/>
          <p:cNvSpPr txBox="1"/>
          <p:nvPr/>
        </p:nvSpPr>
        <p:spPr>
          <a:xfrm>
            <a:off x="1003503" y="1341882"/>
            <a:ext cx="10260330" cy="4422775"/>
          </a:xfrm>
          <a:prstGeom prst="rect">
            <a:avLst/>
          </a:prstGeom>
        </p:spPr>
        <p:txBody>
          <a:bodyPr wrap="square" lIns="0" tIns="12700" rIns="0" bIns="0" rtlCol="0" vert="horz">
            <a:spAutoFit/>
          </a:bodyPr>
          <a:lstStyle/>
          <a:p>
            <a:pPr marL="12700">
              <a:lnSpc>
                <a:spcPct val="100000"/>
              </a:lnSpc>
              <a:spcBef>
                <a:spcPts val="100"/>
              </a:spcBef>
            </a:pPr>
            <a:r>
              <a:rPr dirty="0" sz="2400" b="1">
                <a:solidFill>
                  <a:srgbClr val="A40020"/>
                </a:solidFill>
                <a:latin typeface="微软雅黑"/>
                <a:cs typeface="微软雅黑"/>
              </a:rPr>
              <a:t>(3) I/O</a:t>
            </a:r>
            <a:r>
              <a:rPr dirty="0" sz="2400" spc="-10" b="1">
                <a:solidFill>
                  <a:srgbClr val="A40020"/>
                </a:solidFill>
                <a:latin typeface="微软雅黑"/>
                <a:cs typeface="微软雅黑"/>
              </a:rPr>
              <a:t>子系统的接口</a:t>
            </a:r>
            <a:endParaRPr sz="2400">
              <a:latin typeface="微软雅黑"/>
              <a:cs typeface="微软雅黑"/>
            </a:endParaRPr>
          </a:p>
          <a:p>
            <a:pPr marL="94615">
              <a:lnSpc>
                <a:spcPct val="100000"/>
              </a:lnSpc>
              <a:spcBef>
                <a:spcPts val="2170"/>
              </a:spcBef>
            </a:pPr>
            <a:r>
              <a:rPr dirty="0" sz="2200" b="1">
                <a:solidFill>
                  <a:srgbClr val="1F517B"/>
                </a:solidFill>
                <a:latin typeface="微软雅黑"/>
                <a:cs typeface="微软雅黑"/>
              </a:rPr>
              <a:t>① 在</a:t>
            </a:r>
            <a:r>
              <a:rPr dirty="0" sz="2200" spc="-30" b="1">
                <a:solidFill>
                  <a:srgbClr val="1F517B"/>
                </a:solidFill>
                <a:latin typeface="微软雅黑"/>
                <a:cs typeface="微软雅黑"/>
              </a:rPr>
              <a:t>应</a:t>
            </a:r>
            <a:r>
              <a:rPr dirty="0" sz="2200" spc="-30" b="1">
                <a:solidFill>
                  <a:srgbClr val="1F517B"/>
                </a:solidFill>
                <a:latin typeface="微软雅黑"/>
                <a:cs typeface="微软雅黑"/>
              </a:rPr>
              <a:t>用</a:t>
            </a:r>
            <a:r>
              <a:rPr dirty="0" sz="2200" spc="-30" b="1">
                <a:solidFill>
                  <a:srgbClr val="1F517B"/>
                </a:solidFill>
                <a:latin typeface="微软雅黑"/>
                <a:cs typeface="微软雅黑"/>
              </a:rPr>
              <a:t>层</a:t>
            </a:r>
            <a:r>
              <a:rPr dirty="0" sz="2200" spc="-30" b="1">
                <a:solidFill>
                  <a:srgbClr val="1F517B"/>
                </a:solidFill>
                <a:latin typeface="微软雅黑"/>
                <a:cs typeface="微软雅黑"/>
              </a:rPr>
              <a:t>为</a:t>
            </a:r>
            <a:r>
              <a:rPr dirty="0" sz="2200" spc="-30" b="1">
                <a:solidFill>
                  <a:srgbClr val="1F517B"/>
                </a:solidFill>
                <a:latin typeface="微软雅黑"/>
                <a:cs typeface="微软雅黑"/>
              </a:rPr>
              <a:t>用</a:t>
            </a:r>
            <a:r>
              <a:rPr dirty="0" sz="2200" spc="-30" b="1">
                <a:solidFill>
                  <a:srgbClr val="1F517B"/>
                </a:solidFill>
                <a:latin typeface="微软雅黑"/>
                <a:cs typeface="微软雅黑"/>
              </a:rPr>
              <a:t>户</a:t>
            </a:r>
            <a:r>
              <a:rPr dirty="0" sz="2200" spc="-30" b="1">
                <a:solidFill>
                  <a:srgbClr val="1F517B"/>
                </a:solidFill>
                <a:latin typeface="微软雅黑"/>
                <a:cs typeface="微软雅黑"/>
              </a:rPr>
              <a:t>提</a:t>
            </a:r>
            <a:r>
              <a:rPr dirty="0" sz="2200" b="1">
                <a:solidFill>
                  <a:srgbClr val="1F517B"/>
                </a:solidFill>
                <a:latin typeface="微软雅黑"/>
                <a:cs typeface="微软雅黑"/>
              </a:rPr>
              <a:t>供</a:t>
            </a:r>
            <a:r>
              <a:rPr dirty="0" sz="2200" spc="65" b="1">
                <a:solidFill>
                  <a:srgbClr val="1F517B"/>
                </a:solidFill>
                <a:latin typeface="微软雅黑"/>
                <a:cs typeface="微软雅黑"/>
              </a:rPr>
              <a:t> </a:t>
            </a:r>
            <a:r>
              <a:rPr dirty="0" sz="2200" spc="-25" b="1">
                <a:solidFill>
                  <a:srgbClr val="1F517B"/>
                </a:solidFill>
                <a:latin typeface="微软雅黑"/>
                <a:cs typeface="微软雅黑"/>
              </a:rPr>
              <a:t>I/O</a:t>
            </a:r>
            <a:r>
              <a:rPr dirty="0" sz="2200" spc="-30" b="1">
                <a:solidFill>
                  <a:srgbClr val="1F517B"/>
                </a:solidFill>
                <a:latin typeface="微软雅黑"/>
                <a:cs typeface="微软雅黑"/>
              </a:rPr>
              <a:t>应</a:t>
            </a:r>
            <a:r>
              <a:rPr dirty="0" sz="2200" spc="-30" b="1">
                <a:solidFill>
                  <a:srgbClr val="1F517B"/>
                </a:solidFill>
                <a:latin typeface="微软雅黑"/>
                <a:cs typeface="微软雅黑"/>
              </a:rPr>
              <a:t>用</a:t>
            </a:r>
            <a:r>
              <a:rPr dirty="0" sz="2200" spc="-30" b="1">
                <a:solidFill>
                  <a:srgbClr val="1F517B"/>
                </a:solidFill>
                <a:latin typeface="微软雅黑"/>
                <a:cs typeface="微软雅黑"/>
              </a:rPr>
              <a:t>接</a:t>
            </a:r>
            <a:r>
              <a:rPr dirty="0" sz="2200" spc="-50" b="1">
                <a:solidFill>
                  <a:srgbClr val="1F517B"/>
                </a:solidFill>
                <a:latin typeface="微软雅黑"/>
                <a:cs typeface="微软雅黑"/>
              </a:rPr>
              <a:t>口</a:t>
            </a:r>
            <a:endParaRPr sz="2200">
              <a:latin typeface="微软雅黑"/>
              <a:cs typeface="微软雅黑"/>
            </a:endParaRPr>
          </a:p>
          <a:p>
            <a:pPr marL="546100">
              <a:lnSpc>
                <a:spcPct val="100000"/>
              </a:lnSpc>
              <a:spcBef>
                <a:spcPts val="2110"/>
              </a:spcBef>
            </a:pPr>
            <a:r>
              <a:rPr dirty="0" sz="2200" spc="-30">
                <a:solidFill>
                  <a:srgbClr val="1F517B"/>
                </a:solidFill>
                <a:latin typeface="微软雅黑"/>
                <a:cs typeface="微软雅黑"/>
              </a:rPr>
              <a:t>对</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的</a:t>
            </a:r>
            <a:r>
              <a:rPr dirty="0" sz="2200" spc="-30">
                <a:solidFill>
                  <a:srgbClr val="1F517B"/>
                </a:solidFill>
                <a:latin typeface="微软雅黑"/>
                <a:cs typeface="微软雅黑"/>
              </a:rPr>
              <a:t>控</a:t>
            </a:r>
            <a:r>
              <a:rPr dirty="0" sz="2200" spc="-30">
                <a:solidFill>
                  <a:srgbClr val="1F517B"/>
                </a:solidFill>
                <a:latin typeface="微软雅黑"/>
                <a:cs typeface="微软雅黑"/>
              </a:rPr>
              <a:t>制</a:t>
            </a:r>
            <a:r>
              <a:rPr dirty="0" sz="2200" spc="-30">
                <a:solidFill>
                  <a:srgbClr val="1F517B"/>
                </a:solidFill>
                <a:latin typeface="微软雅黑"/>
                <a:cs typeface="微软雅黑"/>
              </a:rPr>
              <a:t>和</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30">
                <a:solidFill>
                  <a:srgbClr val="1F517B"/>
                </a:solidFill>
                <a:latin typeface="微软雅黑"/>
                <a:cs typeface="微软雅黑"/>
              </a:rPr>
              <a:t>则</a:t>
            </a:r>
            <a:r>
              <a:rPr dirty="0" sz="2200" spc="-30">
                <a:solidFill>
                  <a:srgbClr val="1F517B"/>
                </a:solidFill>
                <a:latin typeface="微软雅黑"/>
                <a:cs typeface="微软雅黑"/>
              </a:rPr>
              <a:t>由</a:t>
            </a:r>
            <a:r>
              <a:rPr dirty="0" sz="2200" spc="-30">
                <a:solidFill>
                  <a:srgbClr val="1F517B"/>
                </a:solidFill>
                <a:latin typeface="微软雅黑"/>
                <a:cs typeface="微软雅黑"/>
              </a:rPr>
              <a:t>内</a:t>
            </a:r>
            <a:r>
              <a:rPr dirty="0" sz="2200" spc="-30">
                <a:solidFill>
                  <a:srgbClr val="1F517B"/>
                </a:solidFill>
                <a:latin typeface="微软雅黑"/>
                <a:cs typeface="微软雅黑"/>
              </a:rPr>
              <a:t>核</a:t>
            </a:r>
            <a:r>
              <a:rPr dirty="0" sz="2200" spc="-20">
                <a:solidFill>
                  <a:srgbClr val="1F517B"/>
                </a:solidFill>
                <a:latin typeface="微软雅黑"/>
                <a:cs typeface="微软雅黑"/>
              </a:rPr>
              <a:t>I/O</a:t>
            </a:r>
            <a:r>
              <a:rPr dirty="0" sz="2200" spc="-30">
                <a:solidFill>
                  <a:srgbClr val="1F517B"/>
                </a:solidFill>
                <a:latin typeface="微软雅黑"/>
                <a:cs typeface="微软雅黑"/>
              </a:rPr>
              <a:t>子</a:t>
            </a:r>
            <a:r>
              <a:rPr dirty="0" sz="2200" spc="-25">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来</a:t>
            </a:r>
            <a:r>
              <a:rPr dirty="0" sz="2200" spc="-25">
                <a:solidFill>
                  <a:srgbClr val="1F517B"/>
                </a:solidFill>
                <a:latin typeface="微软雅黑"/>
                <a:cs typeface="微软雅黑"/>
              </a:rPr>
              <a:t>实</a:t>
            </a:r>
            <a:r>
              <a:rPr dirty="0" sz="2200" spc="-30">
                <a:solidFill>
                  <a:srgbClr val="1F517B"/>
                </a:solidFill>
                <a:latin typeface="微软雅黑"/>
                <a:cs typeface="微软雅黑"/>
              </a:rPr>
              <a:t>施</a:t>
            </a:r>
            <a:r>
              <a:rPr dirty="0" sz="2200" spc="-50">
                <a:solidFill>
                  <a:srgbClr val="1F517B"/>
                </a:solidFill>
                <a:latin typeface="微软雅黑"/>
                <a:cs typeface="微软雅黑"/>
              </a:rPr>
              <a:t>。</a:t>
            </a:r>
            <a:endParaRPr sz="2200">
              <a:latin typeface="微软雅黑"/>
              <a:cs typeface="微软雅黑"/>
            </a:endParaRPr>
          </a:p>
          <a:p>
            <a:pPr marL="94615">
              <a:lnSpc>
                <a:spcPct val="100000"/>
              </a:lnSpc>
              <a:spcBef>
                <a:spcPts val="2115"/>
              </a:spcBef>
            </a:pPr>
            <a:r>
              <a:rPr dirty="0" sz="2200" spc="10" b="1">
                <a:solidFill>
                  <a:srgbClr val="1F517B"/>
                </a:solidFill>
                <a:latin typeface="微软雅黑"/>
                <a:cs typeface="微软雅黑"/>
              </a:rPr>
              <a:t>② 每</a:t>
            </a:r>
            <a:r>
              <a:rPr dirty="0" sz="2200" spc="-30" b="1">
                <a:solidFill>
                  <a:srgbClr val="1F517B"/>
                </a:solidFill>
                <a:latin typeface="微软雅黑"/>
                <a:cs typeface="微软雅黑"/>
              </a:rPr>
              <a:t>个</a:t>
            </a:r>
            <a:r>
              <a:rPr dirty="0" sz="2200" spc="-30" b="1">
                <a:solidFill>
                  <a:srgbClr val="1F517B"/>
                </a:solidFill>
                <a:latin typeface="微软雅黑"/>
                <a:cs typeface="微软雅黑"/>
              </a:rPr>
              <a:t>通</a:t>
            </a:r>
            <a:r>
              <a:rPr dirty="0" sz="2200" spc="-30" b="1">
                <a:solidFill>
                  <a:srgbClr val="1F517B"/>
                </a:solidFill>
                <a:latin typeface="微软雅黑"/>
                <a:cs typeface="微软雅黑"/>
              </a:rPr>
              <a:t>用</a:t>
            </a:r>
            <a:r>
              <a:rPr dirty="0" sz="2200" spc="-30" b="1">
                <a:solidFill>
                  <a:srgbClr val="1F517B"/>
                </a:solidFill>
                <a:latin typeface="微软雅黑"/>
                <a:cs typeface="微软雅黑"/>
              </a:rPr>
              <a:t>设</a:t>
            </a:r>
            <a:r>
              <a:rPr dirty="0" sz="2200" spc="-30" b="1">
                <a:solidFill>
                  <a:srgbClr val="1F517B"/>
                </a:solidFill>
                <a:latin typeface="微软雅黑"/>
                <a:cs typeface="微软雅黑"/>
              </a:rPr>
              <a:t>备</a:t>
            </a:r>
            <a:r>
              <a:rPr dirty="0" sz="2200" spc="-30" b="1">
                <a:solidFill>
                  <a:srgbClr val="1F517B"/>
                </a:solidFill>
                <a:latin typeface="微软雅黑"/>
                <a:cs typeface="微软雅黑"/>
              </a:rPr>
              <a:t>类</a:t>
            </a:r>
            <a:r>
              <a:rPr dirty="0" sz="2200" spc="-30" b="1">
                <a:solidFill>
                  <a:srgbClr val="1F517B"/>
                </a:solidFill>
                <a:latin typeface="微软雅黑"/>
                <a:cs typeface="微软雅黑"/>
              </a:rPr>
              <a:t>型</a:t>
            </a:r>
            <a:r>
              <a:rPr dirty="0" sz="2200" spc="-30" b="1">
                <a:solidFill>
                  <a:srgbClr val="1F517B"/>
                </a:solidFill>
                <a:latin typeface="微软雅黑"/>
                <a:cs typeface="微软雅黑"/>
              </a:rPr>
              <a:t>都</a:t>
            </a:r>
            <a:r>
              <a:rPr dirty="0" sz="2200" spc="-30" b="1">
                <a:solidFill>
                  <a:srgbClr val="1F517B"/>
                </a:solidFill>
                <a:latin typeface="微软雅黑"/>
                <a:cs typeface="微软雅黑"/>
              </a:rPr>
              <a:t>通</a:t>
            </a:r>
            <a:r>
              <a:rPr dirty="0" sz="2200" spc="-30" b="1">
                <a:solidFill>
                  <a:srgbClr val="1F517B"/>
                </a:solidFill>
                <a:latin typeface="微软雅黑"/>
                <a:cs typeface="微软雅黑"/>
              </a:rPr>
              <a:t>过</a:t>
            </a:r>
            <a:r>
              <a:rPr dirty="0" sz="2200" spc="-30" b="1">
                <a:solidFill>
                  <a:srgbClr val="1F517B"/>
                </a:solidFill>
                <a:latin typeface="微软雅黑"/>
                <a:cs typeface="微软雅黑"/>
              </a:rPr>
              <a:t>一</a:t>
            </a:r>
            <a:r>
              <a:rPr dirty="0" sz="2200" spc="-30" b="1">
                <a:solidFill>
                  <a:srgbClr val="1F517B"/>
                </a:solidFill>
                <a:latin typeface="微软雅黑"/>
                <a:cs typeface="微软雅黑"/>
              </a:rPr>
              <a:t>组</a:t>
            </a:r>
            <a:r>
              <a:rPr dirty="0" sz="2200" spc="-30" b="1">
                <a:solidFill>
                  <a:srgbClr val="1F517B"/>
                </a:solidFill>
                <a:latin typeface="微软雅黑"/>
                <a:cs typeface="微软雅黑"/>
              </a:rPr>
              <a:t>标</a:t>
            </a:r>
            <a:r>
              <a:rPr dirty="0" sz="2200" spc="-30" b="1">
                <a:solidFill>
                  <a:srgbClr val="1F517B"/>
                </a:solidFill>
                <a:latin typeface="微软雅黑"/>
                <a:cs typeface="微软雅黑"/>
              </a:rPr>
              <a:t>准</a:t>
            </a:r>
            <a:r>
              <a:rPr dirty="0" sz="2200" spc="-30" b="1">
                <a:solidFill>
                  <a:srgbClr val="1F517B"/>
                </a:solidFill>
                <a:latin typeface="微软雅黑"/>
                <a:cs typeface="微软雅黑"/>
              </a:rPr>
              <a:t>函</a:t>
            </a:r>
            <a:r>
              <a:rPr dirty="0" sz="2200" b="1">
                <a:solidFill>
                  <a:srgbClr val="1F517B"/>
                </a:solidFill>
                <a:latin typeface="微软雅黑"/>
                <a:cs typeface="微软雅黑"/>
              </a:rPr>
              <a:t>数</a:t>
            </a:r>
            <a:r>
              <a:rPr dirty="0" sz="2200" spc="55" b="1">
                <a:solidFill>
                  <a:srgbClr val="1F517B"/>
                </a:solidFill>
                <a:latin typeface="微软雅黑"/>
                <a:cs typeface="微软雅黑"/>
              </a:rPr>
              <a:t> (</a:t>
            </a:r>
            <a:r>
              <a:rPr dirty="0" sz="2200" spc="-30" b="1">
                <a:solidFill>
                  <a:srgbClr val="1F517B"/>
                </a:solidFill>
                <a:latin typeface="微软雅黑"/>
                <a:cs typeface="微软雅黑"/>
              </a:rPr>
              <a:t>及</a:t>
            </a:r>
            <a:r>
              <a:rPr dirty="0" sz="2200" spc="-30" b="1">
                <a:solidFill>
                  <a:srgbClr val="1F517B"/>
                </a:solidFill>
                <a:latin typeface="微软雅黑"/>
                <a:cs typeface="微软雅黑"/>
              </a:rPr>
              <a:t>接</a:t>
            </a:r>
            <a:r>
              <a:rPr dirty="0" sz="2200" spc="-30" b="1">
                <a:solidFill>
                  <a:srgbClr val="1F517B"/>
                </a:solidFill>
                <a:latin typeface="微软雅黑"/>
                <a:cs typeface="微软雅黑"/>
              </a:rPr>
              <a:t>口</a:t>
            </a:r>
            <a:r>
              <a:rPr dirty="0" sz="2200" spc="-20" b="1">
                <a:solidFill>
                  <a:srgbClr val="1F517B"/>
                </a:solidFill>
                <a:latin typeface="微软雅黑"/>
                <a:cs typeface="微软雅黑"/>
              </a:rPr>
              <a:t>)</a:t>
            </a:r>
            <a:r>
              <a:rPr dirty="0" sz="2200" spc="-30" b="1">
                <a:solidFill>
                  <a:srgbClr val="1F517B"/>
                </a:solidFill>
                <a:latin typeface="微软雅黑"/>
                <a:cs typeface="微软雅黑"/>
              </a:rPr>
              <a:t>来</a:t>
            </a:r>
            <a:r>
              <a:rPr dirty="0" sz="2200" spc="-30" b="1">
                <a:solidFill>
                  <a:srgbClr val="1F517B"/>
                </a:solidFill>
                <a:latin typeface="微软雅黑"/>
                <a:cs typeface="微软雅黑"/>
              </a:rPr>
              <a:t>访</a:t>
            </a:r>
            <a:r>
              <a:rPr dirty="0" sz="2200" spc="-50" b="1">
                <a:solidFill>
                  <a:srgbClr val="1F517B"/>
                </a:solidFill>
                <a:latin typeface="微软雅黑"/>
                <a:cs typeface="微软雅黑"/>
              </a:rPr>
              <a:t>问</a:t>
            </a:r>
            <a:endParaRPr sz="2200">
              <a:latin typeface="微软雅黑"/>
              <a:cs typeface="微软雅黑"/>
            </a:endParaRPr>
          </a:p>
          <a:p>
            <a:pPr marL="546100">
              <a:lnSpc>
                <a:spcPct val="100000"/>
              </a:lnSpc>
              <a:spcBef>
                <a:spcPts val="2110"/>
              </a:spcBef>
            </a:pPr>
            <a:r>
              <a:rPr dirty="0" sz="2200" spc="-20">
                <a:solidFill>
                  <a:srgbClr val="1F517B"/>
                </a:solidFill>
                <a:latin typeface="微软雅黑"/>
                <a:cs typeface="微软雅黑"/>
              </a:rPr>
              <a:t>设</a:t>
            </a:r>
            <a:r>
              <a:rPr dirty="0" sz="2200" spc="-20">
                <a:solidFill>
                  <a:srgbClr val="1F517B"/>
                </a:solidFill>
                <a:latin typeface="微软雅黑"/>
                <a:cs typeface="微软雅黑"/>
              </a:rPr>
              <a:t>备</a:t>
            </a:r>
            <a:r>
              <a:rPr dirty="0" sz="2200" spc="-20">
                <a:solidFill>
                  <a:srgbClr val="1F517B"/>
                </a:solidFill>
                <a:latin typeface="微软雅黑"/>
                <a:cs typeface="微软雅黑"/>
              </a:rPr>
              <a:t>间</a:t>
            </a:r>
            <a:r>
              <a:rPr dirty="0" sz="2200" spc="-20">
                <a:solidFill>
                  <a:srgbClr val="1F517B"/>
                </a:solidFill>
                <a:latin typeface="微软雅黑"/>
                <a:cs typeface="微软雅黑"/>
              </a:rPr>
              <a:t>的</a:t>
            </a:r>
            <a:r>
              <a:rPr dirty="0" sz="2200" spc="-20">
                <a:solidFill>
                  <a:srgbClr val="1F517B"/>
                </a:solidFill>
                <a:latin typeface="微软雅黑"/>
                <a:cs typeface="微软雅黑"/>
              </a:rPr>
              <a:t>差</a:t>
            </a:r>
            <a:r>
              <a:rPr dirty="0" sz="2200" spc="-20">
                <a:solidFill>
                  <a:srgbClr val="1F517B"/>
                </a:solidFill>
                <a:latin typeface="微软雅黑"/>
                <a:cs typeface="微软雅黑"/>
              </a:rPr>
              <a:t>异</a:t>
            </a:r>
            <a:r>
              <a:rPr dirty="0" sz="2200" spc="-20">
                <a:solidFill>
                  <a:srgbClr val="1F517B"/>
                </a:solidFill>
                <a:latin typeface="微软雅黑"/>
                <a:cs typeface="微软雅黑"/>
              </a:rPr>
              <a:t>被</a:t>
            </a:r>
            <a:r>
              <a:rPr dirty="0" sz="2200" spc="-20">
                <a:solidFill>
                  <a:srgbClr val="1F517B"/>
                </a:solidFill>
                <a:latin typeface="微软雅黑"/>
                <a:cs typeface="微软雅黑"/>
              </a:rPr>
              <a:t>设</a:t>
            </a:r>
            <a:r>
              <a:rPr dirty="0" sz="2200" spc="-20">
                <a:solidFill>
                  <a:srgbClr val="1F517B"/>
                </a:solidFill>
                <a:latin typeface="微软雅黑"/>
                <a:cs typeface="微软雅黑"/>
              </a:rPr>
              <a:t>备</a:t>
            </a:r>
            <a:r>
              <a:rPr dirty="0" sz="2200" spc="-20">
                <a:solidFill>
                  <a:srgbClr val="1F517B"/>
                </a:solidFill>
                <a:latin typeface="微软雅黑"/>
                <a:cs typeface="微软雅黑"/>
              </a:rPr>
              <a:t>驱</a:t>
            </a:r>
            <a:r>
              <a:rPr dirty="0" sz="2200" spc="-20">
                <a:solidFill>
                  <a:srgbClr val="1F517B"/>
                </a:solidFill>
                <a:latin typeface="微软雅黑"/>
                <a:cs typeface="微软雅黑"/>
              </a:rPr>
              <a:t>动</a:t>
            </a:r>
            <a:r>
              <a:rPr dirty="0" sz="2200" spc="-20">
                <a:solidFill>
                  <a:srgbClr val="1F517B"/>
                </a:solidFill>
                <a:latin typeface="微软雅黑"/>
                <a:cs typeface="微软雅黑"/>
              </a:rPr>
              <a:t>程</a:t>
            </a:r>
            <a:r>
              <a:rPr dirty="0" sz="2200" spc="-20">
                <a:solidFill>
                  <a:srgbClr val="1F517B"/>
                </a:solidFill>
                <a:latin typeface="微软雅黑"/>
                <a:cs typeface="微软雅黑"/>
              </a:rPr>
              <a:t>序</a:t>
            </a:r>
            <a:r>
              <a:rPr dirty="0" sz="2200" spc="-10">
                <a:solidFill>
                  <a:srgbClr val="1F517B"/>
                </a:solidFill>
                <a:latin typeface="微软雅黑"/>
                <a:cs typeface="微软雅黑"/>
              </a:rPr>
              <a:t>所</a:t>
            </a:r>
            <a:r>
              <a:rPr dirty="0" sz="2200" spc="-20">
                <a:solidFill>
                  <a:srgbClr val="1F517B"/>
                </a:solidFill>
                <a:latin typeface="微软雅黑"/>
                <a:cs typeface="微软雅黑"/>
              </a:rPr>
              <a:t>封</a:t>
            </a:r>
            <a:r>
              <a:rPr dirty="0" sz="2200" spc="-20">
                <a:solidFill>
                  <a:srgbClr val="1F517B"/>
                </a:solidFill>
                <a:latin typeface="微软雅黑"/>
                <a:cs typeface="微软雅黑"/>
              </a:rPr>
              <a:t>装</a:t>
            </a:r>
            <a:r>
              <a:rPr dirty="0" sz="2200" spc="-20">
                <a:solidFill>
                  <a:srgbClr val="1F517B"/>
                </a:solidFill>
                <a:latin typeface="微软雅黑"/>
                <a:cs typeface="微软雅黑"/>
              </a:rPr>
              <a:t>，</a:t>
            </a:r>
            <a:r>
              <a:rPr dirty="0" sz="2200" spc="-20">
                <a:solidFill>
                  <a:srgbClr val="1F517B"/>
                </a:solidFill>
                <a:latin typeface="微软雅黑"/>
                <a:cs typeface="微软雅黑"/>
              </a:rPr>
              <a:t>这</a:t>
            </a:r>
            <a:r>
              <a:rPr dirty="0" sz="2200" spc="-20">
                <a:solidFill>
                  <a:srgbClr val="1F517B"/>
                </a:solidFill>
                <a:latin typeface="微软雅黑"/>
                <a:cs typeface="微软雅黑"/>
              </a:rPr>
              <a:t>些</a:t>
            </a:r>
            <a:r>
              <a:rPr dirty="0" sz="2200" spc="-20">
                <a:solidFill>
                  <a:srgbClr val="1F517B"/>
                </a:solidFill>
                <a:latin typeface="微软雅黑"/>
                <a:cs typeface="微软雅黑"/>
              </a:rPr>
              <a:t>设</a:t>
            </a:r>
            <a:r>
              <a:rPr dirty="0" sz="2200" spc="-20">
                <a:solidFill>
                  <a:srgbClr val="1F517B"/>
                </a:solidFill>
                <a:latin typeface="微软雅黑"/>
                <a:cs typeface="微软雅黑"/>
              </a:rPr>
              <a:t>备</a:t>
            </a:r>
            <a:r>
              <a:rPr dirty="0" sz="2200" spc="-20">
                <a:solidFill>
                  <a:srgbClr val="1F517B"/>
                </a:solidFill>
                <a:latin typeface="微软雅黑"/>
                <a:cs typeface="微软雅黑"/>
              </a:rPr>
              <a:t>驱</a:t>
            </a:r>
            <a:r>
              <a:rPr dirty="0" sz="2200" spc="-20">
                <a:solidFill>
                  <a:srgbClr val="1F517B"/>
                </a:solidFill>
                <a:latin typeface="微软雅黑"/>
                <a:cs typeface="微软雅黑"/>
              </a:rPr>
              <a:t>动</a:t>
            </a:r>
            <a:r>
              <a:rPr dirty="0" sz="2200" spc="-20">
                <a:solidFill>
                  <a:srgbClr val="1F517B"/>
                </a:solidFill>
                <a:latin typeface="微软雅黑"/>
                <a:cs typeface="微软雅黑"/>
              </a:rPr>
              <a:t>程</a:t>
            </a:r>
            <a:r>
              <a:rPr dirty="0" sz="2200" spc="-20">
                <a:solidFill>
                  <a:srgbClr val="1F517B"/>
                </a:solidFill>
                <a:latin typeface="微软雅黑"/>
                <a:cs typeface="微软雅黑"/>
              </a:rPr>
              <a:t>序</a:t>
            </a:r>
            <a:r>
              <a:rPr dirty="0" sz="2200" spc="-20">
                <a:solidFill>
                  <a:srgbClr val="1F517B"/>
                </a:solidFill>
                <a:latin typeface="微软雅黑"/>
                <a:cs typeface="微软雅黑"/>
              </a:rPr>
              <a:t>一</a:t>
            </a:r>
            <a:r>
              <a:rPr dirty="0" sz="2200" spc="-20">
                <a:solidFill>
                  <a:srgbClr val="1F517B"/>
                </a:solidFill>
                <a:latin typeface="微软雅黑"/>
                <a:cs typeface="微软雅黑"/>
              </a:rPr>
              <a:t>方</a:t>
            </a:r>
            <a:r>
              <a:rPr dirty="0" sz="2200" spc="-20">
                <a:solidFill>
                  <a:srgbClr val="1F517B"/>
                </a:solidFill>
                <a:latin typeface="微软雅黑"/>
                <a:cs typeface="微软雅黑"/>
              </a:rPr>
              <a:t>面</a:t>
            </a:r>
            <a:r>
              <a:rPr dirty="0" sz="2200" spc="-20">
                <a:solidFill>
                  <a:srgbClr val="1F517B"/>
                </a:solidFill>
                <a:latin typeface="微软雅黑"/>
                <a:cs typeface="微软雅黑"/>
              </a:rPr>
              <a:t>可</a:t>
            </a:r>
            <a:r>
              <a:rPr dirty="0" sz="2200" spc="-20">
                <a:solidFill>
                  <a:srgbClr val="1F517B"/>
                </a:solidFill>
                <a:latin typeface="微软雅黑"/>
                <a:cs typeface="微软雅黑"/>
              </a:rPr>
              <a:t>以</a:t>
            </a:r>
            <a:r>
              <a:rPr dirty="0" sz="2200" spc="-20">
                <a:solidFill>
                  <a:srgbClr val="1F517B"/>
                </a:solidFill>
                <a:latin typeface="微软雅黑"/>
                <a:cs typeface="微软雅黑"/>
              </a:rPr>
              <a:t>定</a:t>
            </a:r>
            <a:r>
              <a:rPr dirty="0" sz="2200" spc="-20">
                <a:solidFill>
                  <a:srgbClr val="1F517B"/>
                </a:solidFill>
                <a:latin typeface="微软雅黑"/>
                <a:cs typeface="微软雅黑"/>
              </a:rPr>
              <a:t>制</a:t>
            </a:r>
            <a:r>
              <a:rPr dirty="0" sz="2200" spc="-20">
                <a:solidFill>
                  <a:srgbClr val="1F517B"/>
                </a:solidFill>
                <a:latin typeface="微软雅黑"/>
                <a:cs typeface="微软雅黑"/>
              </a:rPr>
              <a:t>以</a:t>
            </a:r>
            <a:r>
              <a:rPr dirty="0" sz="2200" spc="-50">
                <a:solidFill>
                  <a:srgbClr val="1F517B"/>
                </a:solidFill>
                <a:latin typeface="微软雅黑"/>
                <a:cs typeface="微软雅黑"/>
              </a:rPr>
              <a:t>适</a:t>
            </a:r>
            <a:endParaRPr sz="2200">
              <a:latin typeface="微软雅黑"/>
              <a:cs typeface="微软雅黑"/>
            </a:endParaRPr>
          </a:p>
          <a:p>
            <a:pPr marL="546100">
              <a:lnSpc>
                <a:spcPct val="100000"/>
              </a:lnSpc>
              <a:spcBef>
                <a:spcPts val="1320"/>
              </a:spcBef>
            </a:pPr>
            <a:r>
              <a:rPr dirty="0" sz="2200" spc="-35">
                <a:solidFill>
                  <a:srgbClr val="1F517B"/>
                </a:solidFill>
                <a:latin typeface="微软雅黑"/>
                <a:cs typeface="微软雅黑"/>
              </a:rPr>
              <a:t>合</a:t>
            </a:r>
            <a:r>
              <a:rPr dirty="0" sz="2200" spc="-35">
                <a:solidFill>
                  <a:srgbClr val="1F517B"/>
                </a:solidFill>
                <a:latin typeface="微软雅黑"/>
                <a:cs typeface="微软雅黑"/>
              </a:rPr>
              <a:t>各</a:t>
            </a:r>
            <a:r>
              <a:rPr dirty="0" sz="2200" spc="-35">
                <a:solidFill>
                  <a:srgbClr val="1F517B"/>
                </a:solidFill>
                <a:latin typeface="微软雅黑"/>
                <a:cs typeface="微软雅黑"/>
              </a:rPr>
              <a:t>种</a:t>
            </a:r>
            <a:r>
              <a:rPr dirty="0" sz="2200" spc="-35">
                <a:solidFill>
                  <a:srgbClr val="1F517B"/>
                </a:solidFill>
                <a:latin typeface="微软雅黑"/>
                <a:cs typeface="微软雅黑"/>
              </a:rPr>
              <a:t>设</a:t>
            </a:r>
            <a:r>
              <a:rPr dirty="0" sz="2200" spc="-35">
                <a:solidFill>
                  <a:srgbClr val="1F517B"/>
                </a:solidFill>
                <a:latin typeface="微软雅黑"/>
                <a:cs typeface="微软雅黑"/>
              </a:rPr>
              <a:t>备</a:t>
            </a:r>
            <a:r>
              <a:rPr dirty="0" sz="2200" spc="-35">
                <a:solidFill>
                  <a:srgbClr val="1F517B"/>
                </a:solidFill>
                <a:latin typeface="微软雅黑"/>
                <a:cs typeface="微软雅黑"/>
              </a:rPr>
              <a:t>，</a:t>
            </a:r>
            <a:r>
              <a:rPr dirty="0" sz="2200" spc="-35">
                <a:solidFill>
                  <a:srgbClr val="1F517B"/>
                </a:solidFill>
                <a:latin typeface="微软雅黑"/>
                <a:cs typeface="微软雅黑"/>
              </a:rPr>
              <a:t>另</a:t>
            </a:r>
            <a:r>
              <a:rPr dirty="0" sz="2200" spc="-35">
                <a:solidFill>
                  <a:srgbClr val="1F517B"/>
                </a:solidFill>
                <a:latin typeface="微软雅黑"/>
                <a:cs typeface="微软雅黑"/>
              </a:rPr>
              <a:t>一</a:t>
            </a:r>
            <a:r>
              <a:rPr dirty="0" sz="2200" spc="-35">
                <a:solidFill>
                  <a:srgbClr val="1F517B"/>
                </a:solidFill>
                <a:latin typeface="微软雅黑"/>
                <a:cs typeface="微软雅黑"/>
              </a:rPr>
              <a:t>方</a:t>
            </a:r>
            <a:r>
              <a:rPr dirty="0" sz="2200" spc="-35">
                <a:solidFill>
                  <a:srgbClr val="1F517B"/>
                </a:solidFill>
                <a:latin typeface="微软雅黑"/>
                <a:cs typeface="微软雅黑"/>
              </a:rPr>
              <a:t>面</a:t>
            </a:r>
            <a:r>
              <a:rPr dirty="0" sz="2200" spc="-35">
                <a:solidFill>
                  <a:srgbClr val="1F517B"/>
                </a:solidFill>
                <a:latin typeface="微软雅黑"/>
                <a:cs typeface="微软雅黑"/>
              </a:rPr>
              <a:t>也</a:t>
            </a:r>
            <a:r>
              <a:rPr dirty="0" sz="2200" spc="-35">
                <a:solidFill>
                  <a:srgbClr val="1F517B"/>
                </a:solidFill>
                <a:latin typeface="微软雅黑"/>
                <a:cs typeface="微软雅黑"/>
              </a:rPr>
              <a:t>提</a:t>
            </a:r>
            <a:r>
              <a:rPr dirty="0" sz="2200" spc="-35">
                <a:solidFill>
                  <a:srgbClr val="1F517B"/>
                </a:solidFill>
                <a:latin typeface="微软雅黑"/>
                <a:cs typeface="微软雅黑"/>
              </a:rPr>
              <a:t>供</a:t>
            </a:r>
            <a:r>
              <a:rPr dirty="0" sz="2200" spc="-35">
                <a:solidFill>
                  <a:srgbClr val="1F517B"/>
                </a:solidFill>
                <a:latin typeface="微软雅黑"/>
                <a:cs typeface="微软雅黑"/>
              </a:rPr>
              <a:t>了</a:t>
            </a:r>
            <a:r>
              <a:rPr dirty="0" sz="2200" spc="-35">
                <a:solidFill>
                  <a:srgbClr val="1F517B"/>
                </a:solidFill>
                <a:latin typeface="微软雅黑"/>
                <a:cs typeface="微软雅黑"/>
              </a:rPr>
              <a:t>一</a:t>
            </a:r>
            <a:r>
              <a:rPr dirty="0" sz="2200" spc="-30">
                <a:solidFill>
                  <a:srgbClr val="1F517B"/>
                </a:solidFill>
                <a:latin typeface="微软雅黑"/>
                <a:cs typeface="微软雅黑"/>
              </a:rPr>
              <a:t>组标准的</a:t>
            </a:r>
            <a:r>
              <a:rPr dirty="0" sz="2200" spc="-30">
                <a:solidFill>
                  <a:srgbClr val="1F517B"/>
                </a:solidFill>
                <a:latin typeface="微软雅黑"/>
                <a:cs typeface="微软雅黑"/>
              </a:rPr>
              <a:t>访</a:t>
            </a:r>
            <a:r>
              <a:rPr dirty="0" sz="2200" spc="-30">
                <a:solidFill>
                  <a:srgbClr val="1F517B"/>
                </a:solidFill>
                <a:latin typeface="微软雅黑"/>
                <a:cs typeface="微软雅黑"/>
              </a:rPr>
              <a:t>问</a:t>
            </a:r>
            <a:r>
              <a:rPr dirty="0" sz="2200" spc="-30">
                <a:solidFill>
                  <a:srgbClr val="1F517B"/>
                </a:solidFill>
                <a:latin typeface="微软雅黑"/>
                <a:cs typeface="微软雅黑"/>
              </a:rPr>
              <a:t>接</a:t>
            </a:r>
            <a:r>
              <a:rPr dirty="0" sz="2200" spc="-40">
                <a:solidFill>
                  <a:srgbClr val="1F517B"/>
                </a:solidFill>
                <a:latin typeface="微软雅黑"/>
                <a:cs typeface="微软雅黑"/>
              </a:rPr>
              <a:t>口。</a:t>
            </a:r>
            <a:endParaRPr sz="2200">
              <a:latin typeface="微软雅黑"/>
              <a:cs typeface="微软雅黑"/>
            </a:endParaRPr>
          </a:p>
          <a:p>
            <a:pPr marL="12700">
              <a:lnSpc>
                <a:spcPct val="100000"/>
              </a:lnSpc>
              <a:spcBef>
                <a:spcPts val="2115"/>
              </a:spcBef>
            </a:pPr>
            <a:r>
              <a:rPr dirty="0" sz="2200" spc="-30" b="1">
                <a:solidFill>
                  <a:srgbClr val="C00000"/>
                </a:solidFill>
                <a:latin typeface="微软雅黑"/>
                <a:cs typeface="微软雅黑"/>
              </a:rPr>
              <a:t>设</a:t>
            </a:r>
            <a:r>
              <a:rPr dirty="0" sz="2200" spc="-30" b="1">
                <a:solidFill>
                  <a:srgbClr val="C00000"/>
                </a:solidFill>
                <a:latin typeface="微软雅黑"/>
                <a:cs typeface="微软雅黑"/>
              </a:rPr>
              <a:t>备</a:t>
            </a:r>
            <a:r>
              <a:rPr dirty="0" sz="2200" spc="-30" b="1">
                <a:solidFill>
                  <a:srgbClr val="C00000"/>
                </a:solidFill>
                <a:latin typeface="微软雅黑"/>
                <a:cs typeface="微软雅黑"/>
              </a:rPr>
              <a:t>驱</a:t>
            </a:r>
            <a:r>
              <a:rPr dirty="0" sz="2200" spc="-25" b="1">
                <a:solidFill>
                  <a:srgbClr val="C00000"/>
                </a:solidFill>
                <a:latin typeface="微软雅黑"/>
                <a:cs typeface="微软雅黑"/>
              </a:rPr>
              <a:t>动</a:t>
            </a:r>
            <a:r>
              <a:rPr dirty="0" sz="2200" spc="-25" b="1">
                <a:solidFill>
                  <a:srgbClr val="C00000"/>
                </a:solidFill>
                <a:latin typeface="微软雅黑"/>
                <a:cs typeface="微软雅黑"/>
              </a:rPr>
              <a:t>程</a:t>
            </a:r>
            <a:r>
              <a:rPr dirty="0" sz="2200" spc="-25" b="1">
                <a:solidFill>
                  <a:srgbClr val="C00000"/>
                </a:solidFill>
                <a:latin typeface="微软雅黑"/>
                <a:cs typeface="微软雅黑"/>
              </a:rPr>
              <a:t>序</a:t>
            </a:r>
            <a:r>
              <a:rPr dirty="0" sz="2200" spc="-30" b="1">
                <a:solidFill>
                  <a:srgbClr val="C00000"/>
                </a:solidFill>
                <a:latin typeface="微软雅黑"/>
                <a:cs typeface="微软雅黑"/>
              </a:rPr>
              <a:t>层</a:t>
            </a:r>
            <a:r>
              <a:rPr dirty="0" sz="2200" spc="-30" b="1">
                <a:solidFill>
                  <a:srgbClr val="C00000"/>
                </a:solidFill>
                <a:latin typeface="微软雅黑"/>
                <a:cs typeface="微软雅黑"/>
              </a:rPr>
              <a:t>的</a:t>
            </a:r>
            <a:r>
              <a:rPr dirty="0" sz="2200" spc="-20" b="1">
                <a:solidFill>
                  <a:srgbClr val="C00000"/>
                </a:solidFill>
                <a:latin typeface="微软雅黑"/>
                <a:cs typeface="微软雅黑"/>
              </a:rPr>
              <a:t>作用</a:t>
            </a:r>
            <a:r>
              <a:rPr dirty="0" sz="2200" spc="-30" b="1">
                <a:solidFill>
                  <a:srgbClr val="C00000"/>
                </a:solidFill>
                <a:latin typeface="微软雅黑"/>
                <a:cs typeface="微软雅黑"/>
              </a:rPr>
              <a:t>是</a:t>
            </a:r>
            <a:r>
              <a:rPr dirty="0" sz="2200" spc="-30" b="1">
                <a:solidFill>
                  <a:srgbClr val="C00000"/>
                </a:solidFill>
                <a:latin typeface="微软雅黑"/>
                <a:cs typeface="微软雅黑"/>
              </a:rPr>
              <a:t>隐</a:t>
            </a:r>
            <a:r>
              <a:rPr dirty="0" sz="2200" spc="-30" b="1">
                <a:solidFill>
                  <a:srgbClr val="C00000"/>
                </a:solidFill>
                <a:latin typeface="微软雅黑"/>
                <a:cs typeface="微软雅黑"/>
              </a:rPr>
              <a:t>藏</a:t>
            </a:r>
            <a:r>
              <a:rPr dirty="0" sz="2200" spc="-25" b="1">
                <a:solidFill>
                  <a:srgbClr val="C00000"/>
                </a:solidFill>
                <a:latin typeface="微软雅黑"/>
                <a:cs typeface="微软雅黑"/>
              </a:rPr>
              <a:t>设</a:t>
            </a:r>
            <a:r>
              <a:rPr dirty="0" sz="2200" spc="-25" b="1">
                <a:solidFill>
                  <a:srgbClr val="C00000"/>
                </a:solidFill>
                <a:latin typeface="微软雅黑"/>
                <a:cs typeface="微软雅黑"/>
              </a:rPr>
              <a:t>备</a:t>
            </a:r>
            <a:r>
              <a:rPr dirty="0" sz="2200" spc="-30" b="1">
                <a:solidFill>
                  <a:srgbClr val="C00000"/>
                </a:solidFill>
                <a:latin typeface="微软雅黑"/>
                <a:cs typeface="微软雅黑"/>
              </a:rPr>
              <a:t>控制器之间</a:t>
            </a:r>
            <a:r>
              <a:rPr dirty="0" sz="2200" spc="-30" b="1">
                <a:solidFill>
                  <a:srgbClr val="C00000"/>
                </a:solidFill>
                <a:latin typeface="微软雅黑"/>
                <a:cs typeface="微软雅黑"/>
              </a:rPr>
              <a:t>的</a:t>
            </a:r>
            <a:r>
              <a:rPr dirty="0" sz="2200" spc="-30" b="1">
                <a:solidFill>
                  <a:srgbClr val="C00000"/>
                </a:solidFill>
                <a:latin typeface="微软雅黑"/>
                <a:cs typeface="微软雅黑"/>
              </a:rPr>
              <a:t>差</a:t>
            </a:r>
            <a:r>
              <a:rPr dirty="0" sz="2200" spc="-30" b="1">
                <a:solidFill>
                  <a:srgbClr val="C00000"/>
                </a:solidFill>
                <a:latin typeface="微软雅黑"/>
                <a:cs typeface="微软雅黑"/>
              </a:rPr>
              <a:t>异</a:t>
            </a:r>
            <a:r>
              <a:rPr dirty="0" sz="2200" spc="-25" b="1">
                <a:solidFill>
                  <a:srgbClr val="C00000"/>
                </a:solidFill>
                <a:latin typeface="微软雅黑"/>
                <a:cs typeface="微软雅黑"/>
              </a:rPr>
              <a:t>，</a:t>
            </a:r>
            <a:r>
              <a:rPr dirty="0" sz="2200" spc="-25" b="1">
                <a:solidFill>
                  <a:srgbClr val="C00000"/>
                </a:solidFill>
                <a:latin typeface="微软雅黑"/>
                <a:cs typeface="微软雅黑"/>
              </a:rPr>
              <a:t>它</a:t>
            </a:r>
            <a:r>
              <a:rPr dirty="0" sz="2200" spc="-25" b="1">
                <a:solidFill>
                  <a:srgbClr val="C00000"/>
                </a:solidFill>
                <a:latin typeface="微软雅黑"/>
                <a:cs typeface="微软雅黑"/>
              </a:rPr>
              <a:t>将</a:t>
            </a:r>
            <a:r>
              <a:rPr dirty="0" sz="2200" spc="-20" b="1">
                <a:solidFill>
                  <a:srgbClr val="C00000"/>
                </a:solidFill>
                <a:latin typeface="微软雅黑"/>
                <a:cs typeface="微软雅黑"/>
              </a:rPr>
              <a:t>I/O</a:t>
            </a:r>
            <a:r>
              <a:rPr dirty="0" sz="2200" spc="-30" b="1">
                <a:solidFill>
                  <a:srgbClr val="C00000"/>
                </a:solidFill>
                <a:latin typeface="微软雅黑"/>
                <a:cs typeface="微软雅黑"/>
              </a:rPr>
              <a:t>子系</a:t>
            </a:r>
            <a:r>
              <a:rPr dirty="0" sz="2200" spc="-30" b="1">
                <a:solidFill>
                  <a:srgbClr val="C00000"/>
                </a:solidFill>
                <a:latin typeface="微软雅黑"/>
                <a:cs typeface="微软雅黑"/>
              </a:rPr>
              <a:t>统</a:t>
            </a:r>
            <a:r>
              <a:rPr dirty="0" sz="2200" spc="-30" b="1">
                <a:solidFill>
                  <a:srgbClr val="C00000"/>
                </a:solidFill>
                <a:latin typeface="微软雅黑"/>
                <a:cs typeface="微软雅黑"/>
              </a:rPr>
              <a:t>与</a:t>
            </a:r>
            <a:r>
              <a:rPr dirty="0" sz="2200" spc="-30" b="1">
                <a:solidFill>
                  <a:srgbClr val="C00000"/>
                </a:solidFill>
                <a:latin typeface="微软雅黑"/>
                <a:cs typeface="微软雅黑"/>
              </a:rPr>
              <a:t>硬</a:t>
            </a:r>
            <a:r>
              <a:rPr dirty="0" sz="2200" spc="-25" b="1">
                <a:solidFill>
                  <a:srgbClr val="C00000"/>
                </a:solidFill>
                <a:latin typeface="微软雅黑"/>
                <a:cs typeface="微软雅黑"/>
              </a:rPr>
              <a:t>件</a:t>
            </a:r>
            <a:r>
              <a:rPr dirty="0" sz="2200" spc="-25" b="1">
                <a:solidFill>
                  <a:srgbClr val="C00000"/>
                </a:solidFill>
                <a:latin typeface="微软雅黑"/>
                <a:cs typeface="微软雅黑"/>
              </a:rPr>
              <a:t>分</a:t>
            </a:r>
            <a:r>
              <a:rPr dirty="0" sz="2200" spc="-30" b="1">
                <a:solidFill>
                  <a:srgbClr val="C00000"/>
                </a:solidFill>
                <a:latin typeface="微软雅黑"/>
                <a:cs typeface="微软雅黑"/>
              </a:rPr>
              <a:t>离</a:t>
            </a:r>
            <a:r>
              <a:rPr dirty="0" sz="2200" spc="-50" b="1">
                <a:solidFill>
                  <a:srgbClr val="C00000"/>
                </a:solidFill>
                <a:latin typeface="微软雅黑"/>
                <a:cs typeface="微软雅黑"/>
              </a:rPr>
              <a:t>，</a:t>
            </a:r>
            <a:endParaRPr sz="2200">
              <a:latin typeface="微软雅黑"/>
              <a:cs typeface="微软雅黑"/>
            </a:endParaRPr>
          </a:p>
          <a:p>
            <a:pPr marL="12700">
              <a:lnSpc>
                <a:spcPct val="100000"/>
              </a:lnSpc>
              <a:spcBef>
                <a:spcPts val="1320"/>
              </a:spcBef>
            </a:pPr>
            <a:r>
              <a:rPr dirty="0" sz="2200" spc="-35" b="1">
                <a:solidFill>
                  <a:srgbClr val="C00000"/>
                </a:solidFill>
                <a:latin typeface="微软雅黑"/>
                <a:cs typeface="微软雅黑"/>
              </a:rPr>
              <a:t>简</a:t>
            </a:r>
            <a:r>
              <a:rPr dirty="0" sz="2200" spc="-35" b="1">
                <a:solidFill>
                  <a:srgbClr val="C00000"/>
                </a:solidFill>
                <a:latin typeface="微软雅黑"/>
                <a:cs typeface="微软雅黑"/>
              </a:rPr>
              <a:t>化</a:t>
            </a:r>
            <a:r>
              <a:rPr dirty="0" sz="2200" spc="-35" b="1">
                <a:solidFill>
                  <a:srgbClr val="C00000"/>
                </a:solidFill>
                <a:latin typeface="微软雅黑"/>
                <a:cs typeface="微软雅黑"/>
              </a:rPr>
              <a:t>了</a:t>
            </a:r>
            <a:r>
              <a:rPr dirty="0" sz="2200" spc="-35" b="1">
                <a:solidFill>
                  <a:srgbClr val="C00000"/>
                </a:solidFill>
                <a:latin typeface="微软雅黑"/>
                <a:cs typeface="微软雅黑"/>
              </a:rPr>
              <a:t>操</a:t>
            </a:r>
            <a:r>
              <a:rPr dirty="0" sz="2200" spc="-35" b="1">
                <a:solidFill>
                  <a:srgbClr val="C00000"/>
                </a:solidFill>
                <a:latin typeface="微软雅黑"/>
                <a:cs typeface="微软雅黑"/>
              </a:rPr>
              <a:t>作</a:t>
            </a:r>
            <a:r>
              <a:rPr dirty="0" sz="2200" spc="-35" b="1">
                <a:solidFill>
                  <a:srgbClr val="C00000"/>
                </a:solidFill>
                <a:latin typeface="微软雅黑"/>
                <a:cs typeface="微软雅黑"/>
              </a:rPr>
              <a:t>系</a:t>
            </a:r>
            <a:r>
              <a:rPr dirty="0" sz="2200" spc="-35" b="1">
                <a:solidFill>
                  <a:srgbClr val="C00000"/>
                </a:solidFill>
                <a:latin typeface="微软雅黑"/>
                <a:cs typeface="微软雅黑"/>
              </a:rPr>
              <a:t>统</a:t>
            </a:r>
            <a:r>
              <a:rPr dirty="0" sz="2200" spc="-35" b="1">
                <a:solidFill>
                  <a:srgbClr val="C00000"/>
                </a:solidFill>
                <a:latin typeface="微软雅黑"/>
                <a:cs typeface="微软雅黑"/>
              </a:rPr>
              <a:t>开</a:t>
            </a:r>
            <a:r>
              <a:rPr dirty="0" sz="2200" spc="-35" b="1">
                <a:solidFill>
                  <a:srgbClr val="C00000"/>
                </a:solidFill>
                <a:latin typeface="微软雅黑"/>
                <a:cs typeface="微软雅黑"/>
              </a:rPr>
              <a:t>发</a:t>
            </a:r>
            <a:r>
              <a:rPr dirty="0" sz="2200" spc="-30" b="1">
                <a:solidFill>
                  <a:srgbClr val="C00000"/>
                </a:solidFill>
                <a:latin typeface="微软雅黑"/>
                <a:cs typeface="微软雅黑"/>
              </a:rPr>
              <a:t>人</a:t>
            </a:r>
            <a:r>
              <a:rPr dirty="0" sz="2200" spc="-30" b="1">
                <a:solidFill>
                  <a:srgbClr val="C00000"/>
                </a:solidFill>
                <a:latin typeface="微软雅黑"/>
                <a:cs typeface="微软雅黑"/>
              </a:rPr>
              <a:t>员</a:t>
            </a:r>
            <a:r>
              <a:rPr dirty="0" sz="2200" spc="-40" b="1">
                <a:solidFill>
                  <a:srgbClr val="C00000"/>
                </a:solidFill>
                <a:latin typeface="微软雅黑"/>
                <a:cs typeface="微软雅黑"/>
              </a:rPr>
              <a:t>的</a:t>
            </a:r>
            <a:r>
              <a:rPr dirty="0" sz="2200" spc="-30" b="1">
                <a:solidFill>
                  <a:srgbClr val="C00000"/>
                </a:solidFill>
                <a:latin typeface="微软雅黑"/>
                <a:cs typeface="微软雅黑"/>
              </a:rPr>
              <a:t>任</a:t>
            </a:r>
            <a:r>
              <a:rPr dirty="0" sz="2200" spc="-30" b="1">
                <a:solidFill>
                  <a:srgbClr val="C00000"/>
                </a:solidFill>
                <a:latin typeface="微软雅黑"/>
                <a:cs typeface="微软雅黑"/>
              </a:rPr>
              <a:t>务</a:t>
            </a:r>
            <a:r>
              <a:rPr dirty="0" sz="2200" spc="-35" b="1">
                <a:solidFill>
                  <a:srgbClr val="C00000"/>
                </a:solidFill>
                <a:latin typeface="微软雅黑"/>
                <a:cs typeface="微软雅黑"/>
              </a:rPr>
              <a:t>，也</a:t>
            </a:r>
            <a:r>
              <a:rPr dirty="0" sz="2200" spc="-30" b="1">
                <a:solidFill>
                  <a:srgbClr val="C00000"/>
                </a:solidFill>
                <a:latin typeface="微软雅黑"/>
                <a:cs typeface="微软雅黑"/>
              </a:rPr>
              <a:t>有</a:t>
            </a:r>
            <a:r>
              <a:rPr dirty="0" sz="2200" spc="-30" b="1">
                <a:solidFill>
                  <a:srgbClr val="C00000"/>
                </a:solidFill>
                <a:latin typeface="微软雅黑"/>
                <a:cs typeface="微软雅黑"/>
              </a:rPr>
              <a:t>利</a:t>
            </a:r>
            <a:r>
              <a:rPr dirty="0" sz="2200" spc="-30" b="1">
                <a:solidFill>
                  <a:srgbClr val="C00000"/>
                </a:solidFill>
                <a:latin typeface="微软雅黑"/>
                <a:cs typeface="微软雅黑"/>
              </a:rPr>
              <a:t>于</a:t>
            </a:r>
            <a:r>
              <a:rPr dirty="0" sz="2200" spc="-30" b="1">
                <a:solidFill>
                  <a:srgbClr val="C00000"/>
                </a:solidFill>
                <a:latin typeface="微软雅黑"/>
                <a:cs typeface="微软雅黑"/>
              </a:rPr>
              <a:t>设</a:t>
            </a:r>
            <a:r>
              <a:rPr dirty="0" sz="2200" spc="-30" b="1">
                <a:solidFill>
                  <a:srgbClr val="C00000"/>
                </a:solidFill>
                <a:latin typeface="微软雅黑"/>
                <a:cs typeface="微软雅黑"/>
              </a:rPr>
              <a:t>备</a:t>
            </a:r>
            <a:r>
              <a:rPr dirty="0" sz="2200" spc="-25" b="1">
                <a:solidFill>
                  <a:srgbClr val="C00000"/>
                </a:solidFill>
                <a:latin typeface="微软雅黑"/>
                <a:cs typeface="微软雅黑"/>
              </a:rPr>
              <a:t>的</a:t>
            </a:r>
            <a:r>
              <a:rPr dirty="0" sz="2200" spc="-30" b="1">
                <a:solidFill>
                  <a:srgbClr val="C00000"/>
                </a:solidFill>
                <a:latin typeface="微软雅黑"/>
                <a:cs typeface="微软雅黑"/>
              </a:rPr>
              <a:t>设</a:t>
            </a:r>
            <a:r>
              <a:rPr dirty="0" sz="2200" spc="-30" b="1">
                <a:solidFill>
                  <a:srgbClr val="C00000"/>
                </a:solidFill>
                <a:latin typeface="微软雅黑"/>
                <a:cs typeface="微软雅黑"/>
              </a:rPr>
              <a:t>计</a:t>
            </a:r>
            <a:r>
              <a:rPr dirty="0" sz="2200" spc="-30" b="1">
                <a:solidFill>
                  <a:srgbClr val="C00000"/>
                </a:solidFill>
                <a:latin typeface="微软雅黑"/>
                <a:cs typeface="微软雅黑"/>
              </a:rPr>
              <a:t>与</a:t>
            </a:r>
            <a:r>
              <a:rPr dirty="0" sz="2200" spc="-30" b="1">
                <a:solidFill>
                  <a:srgbClr val="C00000"/>
                </a:solidFill>
                <a:latin typeface="微软雅黑"/>
                <a:cs typeface="微软雅黑"/>
              </a:rPr>
              <a:t>制</a:t>
            </a:r>
            <a:r>
              <a:rPr dirty="0" sz="2200" spc="-40" b="1">
                <a:solidFill>
                  <a:srgbClr val="C00000"/>
                </a:solidFill>
                <a:latin typeface="微软雅黑"/>
                <a:cs typeface="微软雅黑"/>
              </a:rPr>
              <a:t>造。</a:t>
            </a:r>
            <a:endParaRPr sz="2200">
              <a:latin typeface="微软雅黑"/>
              <a:cs typeface="微软雅黑"/>
            </a:endParaRPr>
          </a:p>
        </p:txBody>
      </p:sp>
      <p:grpSp>
        <p:nvGrpSpPr>
          <p:cNvPr id="6" name="object 6" descr=""/>
          <p:cNvGrpSpPr/>
          <p:nvPr/>
        </p:nvGrpSpPr>
        <p:grpSpPr>
          <a:xfrm>
            <a:off x="338327" y="211836"/>
            <a:ext cx="2643505" cy="787400"/>
            <a:chOff x="338327" y="211836"/>
            <a:chExt cx="2643505" cy="787400"/>
          </a:xfrm>
        </p:grpSpPr>
        <p:pic>
          <p:nvPicPr>
            <p:cNvPr id="7" name="object 7" descr=""/>
            <p:cNvPicPr/>
            <p:nvPr/>
          </p:nvPicPr>
          <p:blipFill>
            <a:blip r:embed="rId4" cstate="print"/>
            <a:stretch>
              <a:fillRect/>
            </a:stretch>
          </p:blipFill>
          <p:spPr>
            <a:xfrm>
              <a:off x="338327" y="211836"/>
              <a:ext cx="686562" cy="787145"/>
            </a:xfrm>
            <a:prstGeom prst="rect">
              <a:avLst/>
            </a:prstGeom>
          </p:spPr>
        </p:pic>
        <p:pic>
          <p:nvPicPr>
            <p:cNvPr id="8" name="object 8" descr=""/>
            <p:cNvPicPr/>
            <p:nvPr/>
          </p:nvPicPr>
          <p:blipFill>
            <a:blip r:embed="rId5" cstate="print"/>
            <a:stretch>
              <a:fillRect/>
            </a:stretch>
          </p:blipFill>
          <p:spPr>
            <a:xfrm>
              <a:off x="557784" y="211836"/>
              <a:ext cx="781050" cy="787145"/>
            </a:xfrm>
            <a:prstGeom prst="rect">
              <a:avLst/>
            </a:prstGeom>
          </p:spPr>
        </p:pic>
        <p:pic>
          <p:nvPicPr>
            <p:cNvPr id="9" name="object 9" descr=""/>
            <p:cNvPicPr/>
            <p:nvPr/>
          </p:nvPicPr>
          <p:blipFill>
            <a:blip r:embed="rId6" cstate="print"/>
            <a:stretch>
              <a:fillRect/>
            </a:stretch>
          </p:blipFill>
          <p:spPr>
            <a:xfrm>
              <a:off x="871727" y="211836"/>
              <a:ext cx="1044702" cy="787145"/>
            </a:xfrm>
            <a:prstGeom prst="rect">
              <a:avLst/>
            </a:prstGeom>
          </p:spPr>
        </p:pic>
        <p:pic>
          <p:nvPicPr>
            <p:cNvPr id="10" name="object 10" descr=""/>
            <p:cNvPicPr/>
            <p:nvPr/>
          </p:nvPicPr>
          <p:blipFill>
            <a:blip r:embed="rId7" cstate="print"/>
            <a:stretch>
              <a:fillRect/>
            </a:stretch>
          </p:blipFill>
          <p:spPr>
            <a:xfrm>
              <a:off x="1449324" y="211836"/>
              <a:ext cx="1532382" cy="787145"/>
            </a:xfrm>
            <a:prstGeom prst="rect">
              <a:avLst/>
            </a:prstGeom>
          </p:spPr>
        </p:pic>
      </p:grpSp>
      <p:sp>
        <p:nvSpPr>
          <p:cNvPr id="11" name="object 11"/>
          <p:cNvSpPr txBox="1">
            <a:spLocks noGrp="1"/>
          </p:cNvSpPr>
          <p:nvPr>
            <p:ph type="title"/>
          </p:nvPr>
        </p:nvSpPr>
        <p:spPr>
          <a:xfrm>
            <a:off x="546303" y="300990"/>
            <a:ext cx="2202180"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2.</a:t>
            </a:r>
            <a:r>
              <a:rPr dirty="0"/>
              <a:t>	</a:t>
            </a:r>
            <a:r>
              <a:rPr dirty="0" spc="-25"/>
              <a:t>I/O</a:t>
            </a:r>
            <a:r>
              <a:rPr dirty="0" spc="-35"/>
              <a:t>子</a:t>
            </a:r>
            <a:r>
              <a:rPr dirty="0" spc="-35"/>
              <a:t>系</a:t>
            </a:r>
            <a:r>
              <a:rPr dirty="0" spc="-50"/>
              <a:t>统</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71727" y="1155191"/>
            <a:ext cx="4159885" cy="677545"/>
            <a:chOff x="871727" y="1155191"/>
            <a:chExt cx="4159885" cy="677545"/>
          </a:xfrm>
        </p:grpSpPr>
        <p:pic>
          <p:nvPicPr>
            <p:cNvPr id="3" name="object 3" descr=""/>
            <p:cNvPicPr/>
            <p:nvPr/>
          </p:nvPicPr>
          <p:blipFill>
            <a:blip r:embed="rId2" cstate="print"/>
            <a:stretch>
              <a:fillRect/>
            </a:stretch>
          </p:blipFill>
          <p:spPr>
            <a:xfrm>
              <a:off x="871727" y="1155191"/>
              <a:ext cx="521982" cy="677417"/>
            </a:xfrm>
            <a:prstGeom prst="rect">
              <a:avLst/>
            </a:prstGeom>
          </p:spPr>
        </p:pic>
        <p:pic>
          <p:nvPicPr>
            <p:cNvPr id="4" name="object 4" descr=""/>
            <p:cNvPicPr/>
            <p:nvPr/>
          </p:nvPicPr>
          <p:blipFill>
            <a:blip r:embed="rId3" cstate="print"/>
            <a:stretch>
              <a:fillRect/>
            </a:stretch>
          </p:blipFill>
          <p:spPr>
            <a:xfrm>
              <a:off x="990599" y="1155191"/>
              <a:ext cx="590550" cy="677417"/>
            </a:xfrm>
            <a:prstGeom prst="rect">
              <a:avLst/>
            </a:prstGeom>
          </p:spPr>
        </p:pic>
        <p:pic>
          <p:nvPicPr>
            <p:cNvPr id="5" name="object 5" descr=""/>
            <p:cNvPicPr/>
            <p:nvPr/>
          </p:nvPicPr>
          <p:blipFill>
            <a:blip r:embed="rId4" cstate="print"/>
            <a:stretch>
              <a:fillRect/>
            </a:stretch>
          </p:blipFill>
          <p:spPr>
            <a:xfrm>
              <a:off x="1178052" y="1155191"/>
              <a:ext cx="521982" cy="677417"/>
            </a:xfrm>
            <a:prstGeom prst="rect">
              <a:avLst/>
            </a:prstGeom>
          </p:spPr>
        </p:pic>
        <p:pic>
          <p:nvPicPr>
            <p:cNvPr id="6" name="object 6" descr=""/>
            <p:cNvPicPr/>
            <p:nvPr/>
          </p:nvPicPr>
          <p:blipFill>
            <a:blip r:embed="rId5" cstate="print"/>
            <a:stretch>
              <a:fillRect/>
            </a:stretch>
          </p:blipFill>
          <p:spPr>
            <a:xfrm>
              <a:off x="1388363" y="1155191"/>
              <a:ext cx="899922" cy="677417"/>
            </a:xfrm>
            <a:prstGeom prst="rect">
              <a:avLst/>
            </a:prstGeom>
          </p:spPr>
        </p:pic>
        <p:pic>
          <p:nvPicPr>
            <p:cNvPr id="7" name="object 7" descr=""/>
            <p:cNvPicPr/>
            <p:nvPr/>
          </p:nvPicPr>
          <p:blipFill>
            <a:blip r:embed="rId6" cstate="print"/>
            <a:stretch>
              <a:fillRect/>
            </a:stretch>
          </p:blipFill>
          <p:spPr>
            <a:xfrm>
              <a:off x="1885188" y="1155191"/>
              <a:ext cx="1622298" cy="677417"/>
            </a:xfrm>
            <a:prstGeom prst="rect">
              <a:avLst/>
            </a:prstGeom>
          </p:spPr>
        </p:pic>
        <p:pic>
          <p:nvPicPr>
            <p:cNvPr id="8" name="object 8" descr=""/>
            <p:cNvPicPr/>
            <p:nvPr/>
          </p:nvPicPr>
          <p:blipFill>
            <a:blip r:embed="rId7" cstate="print"/>
            <a:stretch>
              <a:fillRect/>
            </a:stretch>
          </p:blipFill>
          <p:spPr>
            <a:xfrm>
              <a:off x="3104388" y="1155191"/>
              <a:ext cx="1927098" cy="677417"/>
            </a:xfrm>
            <a:prstGeom prst="rect">
              <a:avLst/>
            </a:prstGeom>
          </p:spPr>
        </p:pic>
      </p:grpSp>
      <p:sp>
        <p:nvSpPr>
          <p:cNvPr id="9" name="object 9" descr=""/>
          <p:cNvSpPr txBox="1"/>
          <p:nvPr/>
        </p:nvSpPr>
        <p:spPr>
          <a:xfrm>
            <a:off x="1048918" y="1230325"/>
            <a:ext cx="10095865" cy="4880610"/>
          </a:xfrm>
          <a:prstGeom prst="rect">
            <a:avLst/>
          </a:prstGeom>
        </p:spPr>
        <p:txBody>
          <a:bodyPr wrap="square" lIns="0" tIns="12700" rIns="0" bIns="0" rtlCol="0" vert="horz">
            <a:spAutoFit/>
          </a:bodyPr>
          <a:lstStyle/>
          <a:p>
            <a:pPr marL="528955" indent="-516890">
              <a:lnSpc>
                <a:spcPct val="100000"/>
              </a:lnSpc>
              <a:spcBef>
                <a:spcPts val="100"/>
              </a:spcBef>
              <a:buAutoNum type="arabicParenBoth" startAt="4"/>
              <a:tabLst>
                <a:tab pos="529590" algn="l"/>
              </a:tabLst>
            </a:pPr>
            <a:r>
              <a:rPr dirty="0" sz="2400" spc="-10" b="1">
                <a:solidFill>
                  <a:srgbClr val="A40020"/>
                </a:solidFill>
                <a:latin typeface="微软雅黑"/>
                <a:cs typeface="微软雅黑"/>
              </a:rPr>
              <a:t>I/O</a:t>
            </a:r>
            <a:r>
              <a:rPr dirty="0" sz="2400" spc="-15" b="1">
                <a:solidFill>
                  <a:srgbClr val="A40020"/>
                </a:solidFill>
                <a:latin typeface="微软雅黑"/>
                <a:cs typeface="微软雅黑"/>
              </a:rPr>
              <a:t>控制模块的实现方式</a:t>
            </a:r>
            <a:endParaRPr sz="2400">
              <a:latin typeface="微软雅黑"/>
              <a:cs typeface="微软雅黑"/>
            </a:endParaRPr>
          </a:p>
          <a:p>
            <a:pPr marL="94615">
              <a:lnSpc>
                <a:spcPct val="100000"/>
              </a:lnSpc>
              <a:spcBef>
                <a:spcPts val="1980"/>
              </a:spcBef>
            </a:pPr>
            <a:r>
              <a:rPr dirty="0" sz="2200" spc="5" b="1">
                <a:solidFill>
                  <a:srgbClr val="1F517B"/>
                </a:solidFill>
                <a:latin typeface="微软雅黑"/>
                <a:cs typeface="微软雅黑"/>
              </a:rPr>
              <a:t>① 以</a:t>
            </a:r>
            <a:r>
              <a:rPr dirty="0" sz="2200" spc="-30" b="1">
                <a:solidFill>
                  <a:srgbClr val="1F517B"/>
                </a:solidFill>
                <a:latin typeface="微软雅黑"/>
                <a:cs typeface="微软雅黑"/>
              </a:rPr>
              <a:t>设</a:t>
            </a:r>
            <a:r>
              <a:rPr dirty="0" sz="2200" spc="-30" b="1">
                <a:solidFill>
                  <a:srgbClr val="1F517B"/>
                </a:solidFill>
                <a:latin typeface="微软雅黑"/>
                <a:cs typeface="微软雅黑"/>
              </a:rPr>
              <a:t>备</a:t>
            </a:r>
            <a:r>
              <a:rPr dirty="0" sz="2200" spc="-30" b="1">
                <a:solidFill>
                  <a:srgbClr val="1F517B"/>
                </a:solidFill>
                <a:latin typeface="微软雅黑"/>
                <a:cs typeface="微软雅黑"/>
              </a:rPr>
              <a:t>处</a:t>
            </a:r>
            <a:r>
              <a:rPr dirty="0" sz="2200" spc="-30" b="1">
                <a:solidFill>
                  <a:srgbClr val="1F517B"/>
                </a:solidFill>
                <a:latin typeface="微软雅黑"/>
                <a:cs typeface="微软雅黑"/>
              </a:rPr>
              <a:t>理</a:t>
            </a:r>
            <a:r>
              <a:rPr dirty="0" sz="2200" spc="-30" b="1">
                <a:solidFill>
                  <a:srgbClr val="1F517B"/>
                </a:solidFill>
                <a:latin typeface="微软雅黑"/>
                <a:cs typeface="微软雅黑"/>
              </a:rPr>
              <a:t>进</a:t>
            </a:r>
            <a:r>
              <a:rPr dirty="0" sz="2200" spc="-30" b="1">
                <a:solidFill>
                  <a:srgbClr val="1F517B"/>
                </a:solidFill>
                <a:latin typeface="微软雅黑"/>
                <a:cs typeface="微软雅黑"/>
              </a:rPr>
              <a:t>程</a:t>
            </a:r>
            <a:r>
              <a:rPr dirty="0" sz="2200" spc="-30" b="1">
                <a:solidFill>
                  <a:srgbClr val="1F517B"/>
                </a:solidFill>
                <a:latin typeface="微软雅黑"/>
                <a:cs typeface="微软雅黑"/>
              </a:rPr>
              <a:t>的</a:t>
            </a:r>
            <a:r>
              <a:rPr dirty="0" sz="2200" spc="-30" b="1">
                <a:solidFill>
                  <a:srgbClr val="1F517B"/>
                </a:solidFill>
                <a:latin typeface="微软雅黑"/>
                <a:cs typeface="微软雅黑"/>
              </a:rPr>
              <a:t>方</a:t>
            </a:r>
            <a:r>
              <a:rPr dirty="0" sz="2200" spc="-50" b="1">
                <a:solidFill>
                  <a:srgbClr val="1F517B"/>
                </a:solidFill>
                <a:latin typeface="微软雅黑"/>
                <a:cs typeface="微软雅黑"/>
              </a:rPr>
              <a:t>式</a:t>
            </a:r>
            <a:endParaRPr sz="2200">
              <a:latin typeface="微软雅黑"/>
              <a:cs typeface="微软雅黑"/>
            </a:endParaRPr>
          </a:p>
          <a:p>
            <a:pPr lvl="1" marL="1002665" indent="-534035">
              <a:lnSpc>
                <a:spcPct val="100000"/>
              </a:lnSpc>
              <a:spcBef>
                <a:spcPts val="1920"/>
              </a:spcBef>
              <a:buSzPct val="93181"/>
              <a:buFont typeface="Arial"/>
              <a:buChar char="•"/>
              <a:tabLst>
                <a:tab pos="1002665" algn="l"/>
                <a:tab pos="1003300" algn="l"/>
              </a:tabLst>
            </a:pPr>
            <a:r>
              <a:rPr dirty="0" sz="2200" spc="-35">
                <a:solidFill>
                  <a:srgbClr val="1F517B"/>
                </a:solidFill>
                <a:latin typeface="微软雅黑"/>
                <a:cs typeface="微软雅黑"/>
              </a:rPr>
              <a:t>为</a:t>
            </a:r>
            <a:r>
              <a:rPr dirty="0" sz="2200" spc="-30">
                <a:solidFill>
                  <a:srgbClr val="1F517B"/>
                </a:solidFill>
                <a:latin typeface="微软雅黑"/>
                <a:cs typeface="微软雅黑"/>
              </a:rPr>
              <a:t>每</a:t>
            </a:r>
            <a:r>
              <a:rPr dirty="0" sz="2200" spc="-30">
                <a:solidFill>
                  <a:srgbClr val="1F517B"/>
                </a:solidFill>
                <a:latin typeface="微软雅黑"/>
                <a:cs typeface="微软雅黑"/>
              </a:rPr>
              <a:t>一</a:t>
            </a:r>
            <a:r>
              <a:rPr dirty="0" sz="2200" spc="-30">
                <a:solidFill>
                  <a:srgbClr val="1F517B"/>
                </a:solidFill>
                <a:latin typeface="微软雅黑"/>
                <a:cs typeface="微软雅黑"/>
              </a:rPr>
              <a:t>类</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设</a:t>
            </a:r>
            <a:r>
              <a:rPr dirty="0" sz="2200" spc="-30">
                <a:solidFill>
                  <a:srgbClr val="1F517B"/>
                </a:solidFill>
                <a:latin typeface="微软雅黑"/>
                <a:cs typeface="微软雅黑"/>
              </a:rPr>
              <a:t>置</a:t>
            </a:r>
            <a:r>
              <a:rPr dirty="0" sz="2200" spc="-30">
                <a:solidFill>
                  <a:srgbClr val="1F517B"/>
                </a:solidFill>
                <a:latin typeface="微软雅黑"/>
                <a:cs typeface="微软雅黑"/>
              </a:rPr>
              <a:t>一</a:t>
            </a:r>
            <a:r>
              <a:rPr dirty="0" sz="2200" spc="-30">
                <a:solidFill>
                  <a:srgbClr val="1F517B"/>
                </a:solidFill>
                <a:latin typeface="微软雅黑"/>
                <a:cs typeface="微软雅黑"/>
              </a:rPr>
              <a:t>个</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处</a:t>
            </a:r>
            <a:r>
              <a:rPr dirty="0" sz="2200" spc="-60">
                <a:solidFill>
                  <a:srgbClr val="1F517B"/>
                </a:solidFill>
                <a:latin typeface="微软雅黑"/>
                <a:cs typeface="微软雅黑"/>
              </a:rPr>
              <a:t>理</a:t>
            </a:r>
            <a:r>
              <a:rPr dirty="0" sz="2200" spc="-30">
                <a:solidFill>
                  <a:srgbClr val="1F517B"/>
                </a:solidFill>
                <a:latin typeface="微软雅黑"/>
                <a:cs typeface="微软雅黑"/>
              </a:rPr>
              <a:t>进</a:t>
            </a:r>
            <a:r>
              <a:rPr dirty="0" sz="2200" spc="-30">
                <a:solidFill>
                  <a:srgbClr val="1F517B"/>
                </a:solidFill>
                <a:latin typeface="微软雅黑"/>
                <a:cs typeface="微软雅黑"/>
              </a:rPr>
              <a:t>程</a:t>
            </a:r>
            <a:r>
              <a:rPr dirty="0" sz="2200" spc="-50">
                <a:solidFill>
                  <a:srgbClr val="1F517B"/>
                </a:solidFill>
                <a:latin typeface="微软雅黑"/>
                <a:cs typeface="微软雅黑"/>
              </a:rPr>
              <a:t>；</a:t>
            </a:r>
            <a:endParaRPr sz="2200">
              <a:latin typeface="微软雅黑"/>
              <a:cs typeface="微软雅黑"/>
            </a:endParaRPr>
          </a:p>
          <a:p>
            <a:pPr lvl="1" marL="1002665" marR="6350" indent="-533400">
              <a:lnSpc>
                <a:spcPct val="150000"/>
              </a:lnSpc>
              <a:spcBef>
                <a:spcPts val="600"/>
              </a:spcBef>
              <a:buSzPct val="93181"/>
              <a:buFont typeface="Arial"/>
              <a:buChar char="•"/>
              <a:tabLst>
                <a:tab pos="1002665" algn="l"/>
                <a:tab pos="1003300" algn="l"/>
              </a:tabLst>
            </a:pPr>
            <a:r>
              <a:rPr dirty="0" sz="2200">
                <a:solidFill>
                  <a:srgbClr val="1F517B"/>
                </a:solidFill>
                <a:latin typeface="微软雅黑"/>
                <a:cs typeface="微软雅黑"/>
              </a:rPr>
              <a:t>没</a:t>
            </a:r>
            <a:r>
              <a:rPr dirty="0" sz="2200">
                <a:solidFill>
                  <a:srgbClr val="1F517B"/>
                </a:solidFill>
                <a:latin typeface="微软雅黑"/>
                <a:cs typeface="微软雅黑"/>
              </a:rPr>
              <a:t>有</a:t>
            </a:r>
            <a:r>
              <a:rPr dirty="0" sz="2200" spc="-10">
                <a:solidFill>
                  <a:srgbClr val="1F517B"/>
                </a:solidFill>
                <a:latin typeface="微软雅黑"/>
                <a:cs typeface="微软雅黑"/>
              </a:rPr>
              <a:t>I/O请求时，该进程</a:t>
            </a:r>
            <a:r>
              <a:rPr dirty="0" sz="2200">
                <a:solidFill>
                  <a:srgbClr val="1F517B"/>
                </a:solidFill>
                <a:latin typeface="微软雅黑"/>
                <a:cs typeface="微软雅黑"/>
              </a:rPr>
              <a:t>睡</a:t>
            </a:r>
            <a:r>
              <a:rPr dirty="0" sz="2200">
                <a:solidFill>
                  <a:srgbClr val="1F517B"/>
                </a:solidFill>
                <a:latin typeface="微软雅黑"/>
                <a:cs typeface="微软雅黑"/>
              </a:rPr>
              <a:t>眠</a:t>
            </a:r>
            <a:r>
              <a:rPr dirty="0" sz="2200" spc="-5">
                <a:solidFill>
                  <a:srgbClr val="1F517B"/>
                </a:solidFill>
                <a:latin typeface="微软雅黑"/>
                <a:cs typeface="微软雅黑"/>
              </a:rPr>
              <a:t>；当有</a:t>
            </a:r>
            <a:r>
              <a:rPr dirty="0" sz="2200" spc="-10">
                <a:solidFill>
                  <a:srgbClr val="1F517B"/>
                </a:solidFill>
                <a:latin typeface="微软雅黑"/>
                <a:cs typeface="微软雅黑"/>
              </a:rPr>
              <a:t>I/O请求来到时，该进程被唤醒，</a:t>
            </a:r>
            <a:r>
              <a:rPr dirty="0" sz="2200">
                <a:solidFill>
                  <a:srgbClr val="1F517B"/>
                </a:solidFill>
                <a:latin typeface="微软雅黑"/>
                <a:cs typeface="微软雅黑"/>
              </a:rPr>
              <a:t>进</a:t>
            </a:r>
            <a:r>
              <a:rPr dirty="0" sz="2200" spc="-50">
                <a:solidFill>
                  <a:srgbClr val="1F517B"/>
                </a:solidFill>
                <a:latin typeface="微软雅黑"/>
                <a:cs typeface="微软雅黑"/>
              </a:rPr>
              <a:t>行</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驱</a:t>
            </a:r>
            <a:r>
              <a:rPr dirty="0" sz="2200" spc="-30">
                <a:solidFill>
                  <a:srgbClr val="1F517B"/>
                </a:solidFill>
                <a:latin typeface="微软雅黑"/>
                <a:cs typeface="微软雅黑"/>
              </a:rPr>
              <a:t>动</a:t>
            </a:r>
            <a:r>
              <a:rPr dirty="0" sz="2200" spc="-30">
                <a:solidFill>
                  <a:srgbClr val="1F517B"/>
                </a:solidFill>
                <a:latin typeface="微软雅黑"/>
                <a:cs typeface="微软雅黑"/>
              </a:rPr>
              <a:t>工</a:t>
            </a:r>
            <a:r>
              <a:rPr dirty="0" sz="2200" spc="-30">
                <a:solidFill>
                  <a:srgbClr val="1F517B"/>
                </a:solidFill>
                <a:latin typeface="微软雅黑"/>
                <a:cs typeface="微软雅黑"/>
              </a:rPr>
              <a:t>作</a:t>
            </a:r>
            <a:r>
              <a:rPr dirty="0" sz="2200" spc="-50">
                <a:solidFill>
                  <a:srgbClr val="1F517B"/>
                </a:solidFill>
                <a:latin typeface="微软雅黑"/>
                <a:cs typeface="微软雅黑"/>
              </a:rPr>
              <a:t>。</a:t>
            </a:r>
            <a:endParaRPr sz="2200">
              <a:latin typeface="微软雅黑"/>
              <a:cs typeface="微软雅黑"/>
            </a:endParaRPr>
          </a:p>
          <a:p>
            <a:pPr marL="545465" marR="5080">
              <a:lnSpc>
                <a:spcPct val="150000"/>
              </a:lnSpc>
              <a:spcBef>
                <a:spcPts val="605"/>
              </a:spcBef>
            </a:pPr>
            <a:r>
              <a:rPr dirty="0" sz="2200">
                <a:solidFill>
                  <a:srgbClr val="1F517B"/>
                </a:solidFill>
                <a:latin typeface="微软雅黑"/>
                <a:cs typeface="微软雅黑"/>
              </a:rPr>
              <a:t>由</a:t>
            </a:r>
            <a:r>
              <a:rPr dirty="0" sz="2200" spc="-10">
                <a:solidFill>
                  <a:srgbClr val="1F517B"/>
                </a:solidFill>
                <a:latin typeface="微软雅黑"/>
                <a:cs typeface="微软雅黑"/>
              </a:rPr>
              <a:t>I/O</a:t>
            </a:r>
            <a:r>
              <a:rPr dirty="0" sz="2200">
                <a:solidFill>
                  <a:srgbClr val="1F517B"/>
                </a:solidFill>
                <a:latin typeface="微软雅黑"/>
                <a:cs typeface="微软雅黑"/>
              </a:rPr>
              <a:t>控</a:t>
            </a:r>
            <a:r>
              <a:rPr dirty="0" sz="2200">
                <a:solidFill>
                  <a:srgbClr val="1F517B"/>
                </a:solidFill>
                <a:latin typeface="微软雅黑"/>
                <a:cs typeface="微软雅黑"/>
              </a:rPr>
              <a:t>制</a:t>
            </a:r>
            <a:r>
              <a:rPr dirty="0" sz="2200">
                <a:solidFill>
                  <a:srgbClr val="1F517B"/>
                </a:solidFill>
                <a:latin typeface="微软雅黑"/>
                <a:cs typeface="微软雅黑"/>
              </a:rPr>
              <a:t>模</a:t>
            </a:r>
            <a:r>
              <a:rPr dirty="0" sz="2200">
                <a:solidFill>
                  <a:srgbClr val="1F517B"/>
                </a:solidFill>
                <a:latin typeface="微软雅黑"/>
                <a:cs typeface="微软雅黑"/>
              </a:rPr>
              <a:t>块</a:t>
            </a:r>
            <a:r>
              <a:rPr dirty="0" sz="2200">
                <a:solidFill>
                  <a:srgbClr val="1F517B"/>
                </a:solidFill>
                <a:latin typeface="微软雅黑"/>
                <a:cs typeface="微软雅黑"/>
              </a:rPr>
              <a:t>的接口</a:t>
            </a:r>
            <a:r>
              <a:rPr dirty="0" sz="2200">
                <a:solidFill>
                  <a:srgbClr val="1F517B"/>
                </a:solidFill>
                <a:latin typeface="微软雅黑"/>
                <a:cs typeface="微软雅黑"/>
              </a:rPr>
              <a:t>程</a:t>
            </a:r>
            <a:r>
              <a:rPr dirty="0" sz="2200">
                <a:solidFill>
                  <a:srgbClr val="1F517B"/>
                </a:solidFill>
                <a:latin typeface="微软雅黑"/>
                <a:cs typeface="微软雅黑"/>
              </a:rPr>
              <a:t>序</a:t>
            </a:r>
            <a:r>
              <a:rPr dirty="0" sz="2200">
                <a:solidFill>
                  <a:srgbClr val="1F517B"/>
                </a:solidFill>
                <a:latin typeface="微软雅黑"/>
                <a:cs typeface="微软雅黑"/>
              </a:rPr>
              <a:t>负责解</a:t>
            </a:r>
            <a:r>
              <a:rPr dirty="0" sz="2200">
                <a:solidFill>
                  <a:srgbClr val="1F517B"/>
                </a:solidFill>
                <a:latin typeface="微软雅黑"/>
                <a:cs typeface="微软雅黑"/>
              </a:rPr>
              <a:t>释</a:t>
            </a:r>
            <a:r>
              <a:rPr dirty="0" sz="2200">
                <a:solidFill>
                  <a:srgbClr val="1F517B"/>
                </a:solidFill>
                <a:latin typeface="微软雅黑"/>
                <a:cs typeface="微软雅黑"/>
              </a:rPr>
              <a:t>用</a:t>
            </a:r>
            <a:r>
              <a:rPr dirty="0" sz="2200">
                <a:solidFill>
                  <a:srgbClr val="1F517B"/>
                </a:solidFill>
                <a:latin typeface="微软雅黑"/>
                <a:cs typeface="微软雅黑"/>
              </a:rPr>
              <a:t>户</a:t>
            </a:r>
            <a:r>
              <a:rPr dirty="0" sz="2200">
                <a:solidFill>
                  <a:srgbClr val="1F517B"/>
                </a:solidFill>
                <a:latin typeface="微软雅黑"/>
                <a:cs typeface="微软雅黑"/>
              </a:rPr>
              <a:t>的I/O</a:t>
            </a:r>
            <a:r>
              <a:rPr dirty="0" sz="2200">
                <a:solidFill>
                  <a:srgbClr val="1F517B"/>
                </a:solidFill>
                <a:latin typeface="微软雅黑"/>
                <a:cs typeface="微软雅黑"/>
              </a:rPr>
              <a:t>系</a:t>
            </a:r>
            <a:r>
              <a:rPr dirty="0" sz="2200">
                <a:solidFill>
                  <a:srgbClr val="1F517B"/>
                </a:solidFill>
                <a:latin typeface="微软雅黑"/>
                <a:cs typeface="微软雅黑"/>
              </a:rPr>
              <a:t>统</a:t>
            </a:r>
            <a:r>
              <a:rPr dirty="0" sz="2200">
                <a:solidFill>
                  <a:srgbClr val="1F517B"/>
                </a:solidFill>
                <a:latin typeface="微软雅黑"/>
                <a:cs typeface="微软雅黑"/>
              </a:rPr>
              <a:t>调</a:t>
            </a:r>
            <a:r>
              <a:rPr dirty="0" sz="2200">
                <a:solidFill>
                  <a:srgbClr val="1F517B"/>
                </a:solidFill>
                <a:latin typeface="微软雅黑"/>
                <a:cs typeface="微软雅黑"/>
              </a:rPr>
              <a:t>用，</a:t>
            </a:r>
            <a:r>
              <a:rPr dirty="0" sz="2200">
                <a:solidFill>
                  <a:srgbClr val="1F517B"/>
                </a:solidFill>
                <a:latin typeface="微软雅黑"/>
                <a:cs typeface="微软雅黑"/>
              </a:rPr>
              <a:t>将</a:t>
            </a:r>
            <a:r>
              <a:rPr dirty="0" sz="2200">
                <a:solidFill>
                  <a:srgbClr val="1F517B"/>
                </a:solidFill>
                <a:latin typeface="微软雅黑"/>
                <a:cs typeface="微软雅黑"/>
              </a:rPr>
              <a:t>其</a:t>
            </a:r>
            <a:r>
              <a:rPr dirty="0" sz="2200">
                <a:solidFill>
                  <a:srgbClr val="1F517B"/>
                </a:solidFill>
                <a:latin typeface="微软雅黑"/>
                <a:cs typeface="微软雅黑"/>
              </a:rPr>
              <a:t>转换成</a:t>
            </a:r>
            <a:r>
              <a:rPr dirty="0" sz="2200" spc="-10">
                <a:solidFill>
                  <a:srgbClr val="1F517B"/>
                </a:solidFill>
                <a:latin typeface="微软雅黑"/>
                <a:cs typeface="微软雅黑"/>
              </a:rPr>
              <a:t>I/O</a:t>
            </a:r>
            <a:r>
              <a:rPr dirty="0" sz="2200">
                <a:solidFill>
                  <a:srgbClr val="1F517B"/>
                </a:solidFill>
                <a:latin typeface="微软雅黑"/>
                <a:cs typeface="微软雅黑"/>
              </a:rPr>
              <a:t>控</a:t>
            </a:r>
            <a:r>
              <a:rPr dirty="0" sz="2200" spc="-50">
                <a:solidFill>
                  <a:srgbClr val="1F517B"/>
                </a:solidFill>
                <a:latin typeface="微软雅黑"/>
                <a:cs typeface="微软雅黑"/>
              </a:rPr>
              <a:t>制</a:t>
            </a:r>
            <a:r>
              <a:rPr dirty="0" sz="2200" spc="-30">
                <a:solidFill>
                  <a:srgbClr val="1F517B"/>
                </a:solidFill>
                <a:latin typeface="微软雅黑"/>
                <a:cs typeface="微软雅黑"/>
              </a:rPr>
              <a:t>模</a:t>
            </a:r>
            <a:r>
              <a:rPr dirty="0" sz="2200" spc="-30">
                <a:solidFill>
                  <a:srgbClr val="1F517B"/>
                </a:solidFill>
                <a:latin typeface="微软雅黑"/>
                <a:cs typeface="微软雅黑"/>
              </a:rPr>
              <a:t>块</a:t>
            </a:r>
            <a:r>
              <a:rPr dirty="0" sz="2200" spc="-30">
                <a:solidFill>
                  <a:srgbClr val="1F517B"/>
                </a:solidFill>
                <a:latin typeface="微软雅黑"/>
                <a:cs typeface="微软雅黑"/>
              </a:rPr>
              <a:t>认</a:t>
            </a:r>
            <a:r>
              <a:rPr dirty="0" sz="2200" spc="-30">
                <a:solidFill>
                  <a:srgbClr val="1F517B"/>
                </a:solidFill>
                <a:latin typeface="微软雅黑"/>
                <a:cs typeface="微软雅黑"/>
              </a:rPr>
              <a:t>识</a:t>
            </a:r>
            <a:r>
              <a:rPr dirty="0" sz="2200" spc="-30">
                <a:solidFill>
                  <a:srgbClr val="1F517B"/>
                </a:solidFill>
                <a:latin typeface="微软雅黑"/>
                <a:cs typeface="微软雅黑"/>
              </a:rPr>
              <a:t>的</a:t>
            </a:r>
            <a:r>
              <a:rPr dirty="0" sz="2200" spc="-30">
                <a:solidFill>
                  <a:srgbClr val="1F517B"/>
                </a:solidFill>
                <a:latin typeface="微软雅黑"/>
                <a:cs typeface="微软雅黑"/>
              </a:rPr>
              <a:t>命</a:t>
            </a:r>
            <a:r>
              <a:rPr dirty="0" sz="2200" spc="-30">
                <a:solidFill>
                  <a:srgbClr val="1F517B"/>
                </a:solidFill>
                <a:latin typeface="微软雅黑"/>
                <a:cs typeface="微软雅黑"/>
              </a:rPr>
              <a:t>令</a:t>
            </a:r>
            <a:r>
              <a:rPr dirty="0" sz="2200" spc="-30">
                <a:solidFill>
                  <a:srgbClr val="1F517B"/>
                </a:solidFill>
                <a:latin typeface="微软雅黑"/>
                <a:cs typeface="微软雅黑"/>
              </a:rPr>
              <a:t>形</a:t>
            </a:r>
            <a:r>
              <a:rPr dirty="0" sz="2200" spc="-30">
                <a:solidFill>
                  <a:srgbClr val="1F517B"/>
                </a:solidFill>
                <a:latin typeface="微软雅黑"/>
                <a:cs typeface="微软雅黑"/>
              </a:rPr>
              <a:t>式</a:t>
            </a:r>
            <a:r>
              <a:rPr dirty="0" sz="2200" spc="-30">
                <a:solidFill>
                  <a:srgbClr val="1F517B"/>
                </a:solidFill>
                <a:latin typeface="微软雅黑"/>
                <a:cs typeface="微软雅黑"/>
              </a:rPr>
              <a:t>后</a:t>
            </a:r>
            <a:r>
              <a:rPr dirty="0" sz="2200" spc="-30">
                <a:solidFill>
                  <a:srgbClr val="1F517B"/>
                </a:solidFill>
                <a:latin typeface="微软雅黑"/>
                <a:cs typeface="微软雅黑"/>
              </a:rPr>
              <a:t>，</a:t>
            </a:r>
            <a:r>
              <a:rPr dirty="0" sz="2200" spc="-30">
                <a:solidFill>
                  <a:srgbClr val="1F517B"/>
                </a:solidFill>
                <a:latin typeface="微软雅黑"/>
                <a:cs typeface="微软雅黑"/>
              </a:rPr>
              <a:t>将</a:t>
            </a:r>
            <a:r>
              <a:rPr dirty="0" sz="2200" spc="-20">
                <a:solidFill>
                  <a:srgbClr val="1F517B"/>
                </a:solidFill>
                <a:latin typeface="微软雅黑"/>
                <a:cs typeface="微软雅黑"/>
              </a:rPr>
              <a:t>I/O</a:t>
            </a:r>
            <a:r>
              <a:rPr dirty="0" sz="2200" spc="-30">
                <a:solidFill>
                  <a:srgbClr val="1F517B"/>
                </a:solidFill>
                <a:latin typeface="微软雅黑"/>
                <a:cs typeface="微软雅黑"/>
              </a:rPr>
              <a:t>请</a:t>
            </a:r>
            <a:r>
              <a:rPr dirty="0" sz="2200" spc="-30">
                <a:solidFill>
                  <a:srgbClr val="1F517B"/>
                </a:solidFill>
                <a:latin typeface="微软雅黑"/>
                <a:cs typeface="微软雅黑"/>
              </a:rPr>
              <a:t>求</a:t>
            </a:r>
            <a:r>
              <a:rPr dirty="0" sz="2200" spc="-25">
                <a:solidFill>
                  <a:srgbClr val="1F517B"/>
                </a:solidFill>
                <a:latin typeface="微软雅黑"/>
                <a:cs typeface="微软雅黑"/>
              </a:rPr>
              <a:t>发</a:t>
            </a:r>
            <a:r>
              <a:rPr dirty="0" sz="2200" spc="-30">
                <a:solidFill>
                  <a:srgbClr val="1F517B"/>
                </a:solidFill>
                <a:latin typeface="微软雅黑"/>
                <a:cs typeface="微软雅黑"/>
              </a:rPr>
              <a:t>给</a:t>
            </a:r>
            <a:r>
              <a:rPr dirty="0" sz="2200" spc="-30">
                <a:solidFill>
                  <a:srgbClr val="1F517B"/>
                </a:solidFill>
                <a:latin typeface="微软雅黑"/>
                <a:cs typeface="微软雅黑"/>
              </a:rPr>
              <a:t>对</a:t>
            </a:r>
            <a:r>
              <a:rPr dirty="0" sz="2200" spc="-25">
                <a:solidFill>
                  <a:srgbClr val="1F517B"/>
                </a:solidFill>
                <a:latin typeface="微软雅黑"/>
                <a:cs typeface="微软雅黑"/>
              </a:rPr>
              <a:t>应</a:t>
            </a:r>
            <a:r>
              <a:rPr dirty="0" sz="2200" spc="-30">
                <a:solidFill>
                  <a:srgbClr val="1F517B"/>
                </a:solidFill>
                <a:latin typeface="微软雅黑"/>
                <a:cs typeface="微软雅黑"/>
              </a:rPr>
              <a:t>的</a:t>
            </a:r>
            <a:r>
              <a:rPr dirty="0" sz="2200" spc="-30">
                <a:solidFill>
                  <a:srgbClr val="1F517B"/>
                </a:solidFill>
                <a:latin typeface="微软雅黑"/>
                <a:cs typeface="微软雅黑"/>
              </a:rPr>
              <a:t>设</a:t>
            </a:r>
            <a:r>
              <a:rPr dirty="0" sz="2200" spc="-25">
                <a:solidFill>
                  <a:srgbClr val="1F517B"/>
                </a:solidFill>
                <a:latin typeface="微软雅黑"/>
                <a:cs typeface="微软雅黑"/>
              </a:rPr>
              <a:t>备</a:t>
            </a:r>
            <a:r>
              <a:rPr dirty="0" sz="2200" spc="-30">
                <a:solidFill>
                  <a:srgbClr val="1F517B"/>
                </a:solidFill>
                <a:latin typeface="微软雅黑"/>
                <a:cs typeface="微软雅黑"/>
              </a:rPr>
              <a:t>处</a:t>
            </a:r>
            <a:r>
              <a:rPr dirty="0" sz="2200" spc="-30">
                <a:solidFill>
                  <a:srgbClr val="1F517B"/>
                </a:solidFill>
                <a:latin typeface="微软雅黑"/>
                <a:cs typeface="微软雅黑"/>
              </a:rPr>
              <a:t>理</a:t>
            </a:r>
            <a:r>
              <a:rPr dirty="0" sz="2200" spc="-35">
                <a:solidFill>
                  <a:srgbClr val="1F517B"/>
                </a:solidFill>
                <a:latin typeface="微软雅黑"/>
                <a:cs typeface="微软雅黑"/>
              </a:rPr>
              <a:t>进程。</a:t>
            </a:r>
            <a:endParaRPr sz="2200">
              <a:latin typeface="微软雅黑"/>
              <a:cs typeface="微软雅黑"/>
            </a:endParaRPr>
          </a:p>
          <a:p>
            <a:pPr marL="94615">
              <a:lnSpc>
                <a:spcPct val="100000"/>
              </a:lnSpc>
              <a:spcBef>
                <a:spcPts val="1920"/>
              </a:spcBef>
            </a:pPr>
            <a:r>
              <a:rPr dirty="0" sz="2200" spc="5" b="1">
                <a:solidFill>
                  <a:srgbClr val="1F517B"/>
                </a:solidFill>
                <a:latin typeface="微软雅黑"/>
                <a:cs typeface="微软雅黑"/>
              </a:rPr>
              <a:t>② 将</a:t>
            </a:r>
            <a:r>
              <a:rPr dirty="0" sz="2200" spc="-30" b="1">
                <a:solidFill>
                  <a:srgbClr val="1F517B"/>
                </a:solidFill>
                <a:latin typeface="微软雅黑"/>
                <a:cs typeface="微软雅黑"/>
              </a:rPr>
              <a:t>设</a:t>
            </a:r>
            <a:r>
              <a:rPr dirty="0" sz="2200" spc="-30" b="1">
                <a:solidFill>
                  <a:srgbClr val="1F517B"/>
                </a:solidFill>
                <a:latin typeface="微软雅黑"/>
                <a:cs typeface="微软雅黑"/>
              </a:rPr>
              <a:t>备</a:t>
            </a:r>
            <a:r>
              <a:rPr dirty="0" sz="2200" spc="-30" b="1">
                <a:solidFill>
                  <a:srgbClr val="1F517B"/>
                </a:solidFill>
                <a:latin typeface="微软雅黑"/>
                <a:cs typeface="微软雅黑"/>
              </a:rPr>
              <a:t>与</a:t>
            </a:r>
            <a:r>
              <a:rPr dirty="0" sz="2200" spc="-30" b="1">
                <a:solidFill>
                  <a:srgbClr val="1F517B"/>
                </a:solidFill>
                <a:latin typeface="微软雅黑"/>
                <a:cs typeface="微软雅黑"/>
              </a:rPr>
              <a:t>文</a:t>
            </a:r>
            <a:r>
              <a:rPr dirty="0" sz="2200" spc="-30" b="1">
                <a:solidFill>
                  <a:srgbClr val="1F517B"/>
                </a:solidFill>
                <a:latin typeface="微软雅黑"/>
                <a:cs typeface="微软雅黑"/>
              </a:rPr>
              <a:t>件</a:t>
            </a:r>
            <a:r>
              <a:rPr dirty="0" sz="2200" spc="-30" b="1">
                <a:solidFill>
                  <a:srgbClr val="1F517B"/>
                </a:solidFill>
                <a:latin typeface="微软雅黑"/>
                <a:cs typeface="微软雅黑"/>
              </a:rPr>
              <a:t>一</a:t>
            </a:r>
            <a:r>
              <a:rPr dirty="0" sz="2200" spc="-30" b="1">
                <a:solidFill>
                  <a:srgbClr val="1F517B"/>
                </a:solidFill>
                <a:latin typeface="微软雅黑"/>
                <a:cs typeface="微软雅黑"/>
              </a:rPr>
              <a:t>样</a:t>
            </a:r>
            <a:r>
              <a:rPr dirty="0" sz="2200" spc="-30" b="1">
                <a:solidFill>
                  <a:srgbClr val="1F517B"/>
                </a:solidFill>
                <a:latin typeface="微软雅黑"/>
                <a:cs typeface="微软雅黑"/>
              </a:rPr>
              <a:t>对</a:t>
            </a:r>
            <a:r>
              <a:rPr dirty="0" sz="2200" spc="-50" b="1">
                <a:solidFill>
                  <a:srgbClr val="1F517B"/>
                </a:solidFill>
                <a:latin typeface="微软雅黑"/>
                <a:cs typeface="微软雅黑"/>
              </a:rPr>
              <a:t>待</a:t>
            </a:r>
            <a:endParaRPr sz="2200">
              <a:latin typeface="微软雅黑"/>
              <a:cs typeface="微软雅黑"/>
            </a:endParaRPr>
          </a:p>
          <a:p>
            <a:pPr marL="507365">
              <a:lnSpc>
                <a:spcPct val="100000"/>
              </a:lnSpc>
              <a:spcBef>
                <a:spcPts val="1920"/>
              </a:spcBef>
            </a:pPr>
            <a:r>
              <a:rPr dirty="0" sz="2200" spc="-30">
                <a:solidFill>
                  <a:srgbClr val="1F517B"/>
                </a:solidFill>
                <a:latin typeface="微软雅黑"/>
                <a:cs typeface="微软雅黑"/>
              </a:rPr>
              <a:t>将</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与</a:t>
            </a:r>
            <a:r>
              <a:rPr dirty="0" sz="2200" spc="-30">
                <a:solidFill>
                  <a:srgbClr val="1F517B"/>
                </a:solidFill>
                <a:latin typeface="微软雅黑"/>
                <a:cs typeface="微软雅黑"/>
              </a:rPr>
              <a:t>文</a:t>
            </a:r>
            <a:r>
              <a:rPr dirty="0" sz="2200" spc="-30">
                <a:solidFill>
                  <a:srgbClr val="1F517B"/>
                </a:solidFill>
                <a:latin typeface="微软雅黑"/>
                <a:cs typeface="微软雅黑"/>
              </a:rPr>
              <a:t>件</a:t>
            </a:r>
            <a:r>
              <a:rPr dirty="0" sz="2200" spc="-30">
                <a:solidFill>
                  <a:srgbClr val="1F517B"/>
                </a:solidFill>
                <a:latin typeface="微软雅黑"/>
                <a:cs typeface="微软雅黑"/>
              </a:rPr>
              <a:t>一</a:t>
            </a:r>
            <a:r>
              <a:rPr dirty="0" sz="2200" spc="-30">
                <a:solidFill>
                  <a:srgbClr val="1F517B"/>
                </a:solidFill>
                <a:latin typeface="微软雅黑"/>
                <a:cs typeface="微软雅黑"/>
              </a:rPr>
              <a:t>样</a:t>
            </a:r>
            <a:r>
              <a:rPr dirty="0" sz="2200" spc="-30">
                <a:solidFill>
                  <a:srgbClr val="1F517B"/>
                </a:solidFill>
                <a:latin typeface="微软雅黑"/>
                <a:cs typeface="微软雅黑"/>
              </a:rPr>
              <a:t>对</a:t>
            </a:r>
            <a:r>
              <a:rPr dirty="0" sz="2200" spc="-30">
                <a:solidFill>
                  <a:srgbClr val="1F517B"/>
                </a:solidFill>
                <a:latin typeface="微软雅黑"/>
                <a:cs typeface="微软雅黑"/>
              </a:rPr>
              <a:t>待</a:t>
            </a:r>
            <a:r>
              <a:rPr dirty="0" sz="2200" spc="-30">
                <a:solidFill>
                  <a:srgbClr val="1F517B"/>
                </a:solidFill>
                <a:latin typeface="微软雅黑"/>
                <a:cs typeface="微软雅黑"/>
              </a:rPr>
              <a:t>，</a:t>
            </a:r>
            <a:r>
              <a:rPr dirty="0" sz="2200" spc="-30">
                <a:solidFill>
                  <a:srgbClr val="1F517B"/>
                </a:solidFill>
                <a:latin typeface="微软雅黑"/>
                <a:cs typeface="微软雅黑"/>
              </a:rPr>
              <a:t>使</a:t>
            </a:r>
            <a:r>
              <a:rPr dirty="0" sz="2200" spc="-30">
                <a:solidFill>
                  <a:srgbClr val="1F517B"/>
                </a:solidFill>
                <a:latin typeface="微软雅黑"/>
                <a:cs typeface="微软雅黑"/>
              </a:rPr>
              <a:t>用</a:t>
            </a:r>
            <a:r>
              <a:rPr dirty="0" sz="2200" spc="-30">
                <a:solidFill>
                  <a:srgbClr val="1F517B"/>
                </a:solidFill>
                <a:latin typeface="微软雅黑"/>
                <a:cs typeface="微软雅黑"/>
              </a:rPr>
              <a:t>文</a:t>
            </a:r>
            <a:r>
              <a:rPr dirty="0" sz="2200" spc="-30">
                <a:solidFill>
                  <a:srgbClr val="1F517B"/>
                </a:solidFill>
                <a:latin typeface="微软雅黑"/>
                <a:cs typeface="微软雅黑"/>
              </a:rPr>
              <a:t>件</a:t>
            </a:r>
            <a:r>
              <a:rPr dirty="0" sz="2200" spc="-1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的</a:t>
            </a:r>
            <a:r>
              <a:rPr dirty="0" sz="2200" spc="-1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调</a:t>
            </a:r>
            <a:r>
              <a:rPr dirty="0" sz="2200" spc="-30">
                <a:solidFill>
                  <a:srgbClr val="1F517B"/>
                </a:solidFill>
                <a:latin typeface="微软雅黑"/>
                <a:cs typeface="微软雅黑"/>
              </a:rPr>
              <a:t>用命令进</a:t>
            </a:r>
            <a:r>
              <a:rPr dirty="0" sz="2200" spc="-30">
                <a:solidFill>
                  <a:srgbClr val="1F517B"/>
                </a:solidFill>
                <a:latin typeface="微软雅黑"/>
                <a:cs typeface="微软雅黑"/>
              </a:rPr>
              <a:t>行</a:t>
            </a:r>
            <a:r>
              <a:rPr dirty="0" sz="2200" spc="-30">
                <a:solidFill>
                  <a:srgbClr val="1F517B"/>
                </a:solidFill>
                <a:latin typeface="微软雅黑"/>
                <a:cs typeface="微软雅黑"/>
              </a:rPr>
              <a:t>设</a:t>
            </a:r>
            <a:r>
              <a:rPr dirty="0" sz="2200" spc="-30">
                <a:solidFill>
                  <a:srgbClr val="1F517B"/>
                </a:solidFill>
                <a:latin typeface="微软雅黑"/>
                <a:cs typeface="微软雅黑"/>
              </a:rPr>
              <a:t>备的读、</a:t>
            </a:r>
            <a:r>
              <a:rPr dirty="0" sz="2200" spc="-30">
                <a:solidFill>
                  <a:srgbClr val="1F517B"/>
                </a:solidFill>
                <a:latin typeface="微软雅黑"/>
                <a:cs typeface="微软雅黑"/>
              </a:rPr>
              <a:t>写</a:t>
            </a:r>
            <a:r>
              <a:rPr dirty="0" sz="2200" spc="-50">
                <a:solidFill>
                  <a:srgbClr val="1F517B"/>
                </a:solidFill>
                <a:latin typeface="微软雅黑"/>
                <a:cs typeface="微软雅黑"/>
              </a:rPr>
              <a:t>。</a:t>
            </a:r>
            <a:endParaRPr sz="2200">
              <a:latin typeface="微软雅黑"/>
              <a:cs typeface="微软雅黑"/>
            </a:endParaRPr>
          </a:p>
        </p:txBody>
      </p:sp>
      <p:grpSp>
        <p:nvGrpSpPr>
          <p:cNvPr id="10" name="object 10" descr=""/>
          <p:cNvGrpSpPr/>
          <p:nvPr/>
        </p:nvGrpSpPr>
        <p:grpSpPr>
          <a:xfrm>
            <a:off x="338327" y="211836"/>
            <a:ext cx="2643505" cy="787400"/>
            <a:chOff x="338327" y="211836"/>
            <a:chExt cx="2643505" cy="787400"/>
          </a:xfrm>
        </p:grpSpPr>
        <p:pic>
          <p:nvPicPr>
            <p:cNvPr id="11" name="object 11" descr=""/>
            <p:cNvPicPr/>
            <p:nvPr/>
          </p:nvPicPr>
          <p:blipFill>
            <a:blip r:embed="rId8" cstate="print"/>
            <a:stretch>
              <a:fillRect/>
            </a:stretch>
          </p:blipFill>
          <p:spPr>
            <a:xfrm>
              <a:off x="338327" y="211836"/>
              <a:ext cx="686562" cy="787145"/>
            </a:xfrm>
            <a:prstGeom prst="rect">
              <a:avLst/>
            </a:prstGeom>
          </p:spPr>
        </p:pic>
        <p:pic>
          <p:nvPicPr>
            <p:cNvPr id="12" name="object 12" descr=""/>
            <p:cNvPicPr/>
            <p:nvPr/>
          </p:nvPicPr>
          <p:blipFill>
            <a:blip r:embed="rId9" cstate="print"/>
            <a:stretch>
              <a:fillRect/>
            </a:stretch>
          </p:blipFill>
          <p:spPr>
            <a:xfrm>
              <a:off x="557784" y="211836"/>
              <a:ext cx="781050" cy="787145"/>
            </a:xfrm>
            <a:prstGeom prst="rect">
              <a:avLst/>
            </a:prstGeom>
          </p:spPr>
        </p:pic>
        <p:pic>
          <p:nvPicPr>
            <p:cNvPr id="13" name="object 13" descr=""/>
            <p:cNvPicPr/>
            <p:nvPr/>
          </p:nvPicPr>
          <p:blipFill>
            <a:blip r:embed="rId10" cstate="print"/>
            <a:stretch>
              <a:fillRect/>
            </a:stretch>
          </p:blipFill>
          <p:spPr>
            <a:xfrm>
              <a:off x="871727" y="211836"/>
              <a:ext cx="1044702" cy="787145"/>
            </a:xfrm>
            <a:prstGeom prst="rect">
              <a:avLst/>
            </a:prstGeom>
          </p:spPr>
        </p:pic>
        <p:pic>
          <p:nvPicPr>
            <p:cNvPr id="14" name="object 14" descr=""/>
            <p:cNvPicPr/>
            <p:nvPr/>
          </p:nvPicPr>
          <p:blipFill>
            <a:blip r:embed="rId11" cstate="print"/>
            <a:stretch>
              <a:fillRect/>
            </a:stretch>
          </p:blipFill>
          <p:spPr>
            <a:xfrm>
              <a:off x="1449324" y="211836"/>
              <a:ext cx="1532382" cy="787145"/>
            </a:xfrm>
            <a:prstGeom prst="rect">
              <a:avLst/>
            </a:prstGeom>
          </p:spPr>
        </p:pic>
      </p:grpSp>
      <p:sp>
        <p:nvSpPr>
          <p:cNvPr id="15" name="object 15"/>
          <p:cNvSpPr txBox="1">
            <a:spLocks noGrp="1"/>
          </p:cNvSpPr>
          <p:nvPr>
            <p:ph type="title"/>
          </p:nvPr>
        </p:nvSpPr>
        <p:spPr>
          <a:xfrm>
            <a:off x="546303" y="300990"/>
            <a:ext cx="2202180"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2.</a:t>
            </a:r>
            <a:r>
              <a:rPr dirty="0"/>
              <a:t>	</a:t>
            </a:r>
            <a:r>
              <a:rPr dirty="0" spc="-25"/>
              <a:t>I/O</a:t>
            </a:r>
            <a:r>
              <a:rPr dirty="0" spc="-35"/>
              <a:t>子</a:t>
            </a:r>
            <a:r>
              <a:rPr dirty="0" spc="-35"/>
              <a:t>系</a:t>
            </a:r>
            <a:r>
              <a:rPr dirty="0" spc="-50"/>
              <a:t>统</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71727" y="1155191"/>
            <a:ext cx="5379085" cy="677545"/>
            <a:chOff x="871727" y="1155191"/>
            <a:chExt cx="5379085" cy="677545"/>
          </a:xfrm>
        </p:grpSpPr>
        <p:pic>
          <p:nvPicPr>
            <p:cNvPr id="3" name="object 3" descr=""/>
            <p:cNvPicPr/>
            <p:nvPr/>
          </p:nvPicPr>
          <p:blipFill>
            <a:blip r:embed="rId2" cstate="print"/>
            <a:stretch>
              <a:fillRect/>
            </a:stretch>
          </p:blipFill>
          <p:spPr>
            <a:xfrm>
              <a:off x="871727" y="1155191"/>
              <a:ext cx="521982" cy="677417"/>
            </a:xfrm>
            <a:prstGeom prst="rect">
              <a:avLst/>
            </a:prstGeom>
          </p:spPr>
        </p:pic>
        <p:pic>
          <p:nvPicPr>
            <p:cNvPr id="4" name="object 4" descr=""/>
            <p:cNvPicPr/>
            <p:nvPr/>
          </p:nvPicPr>
          <p:blipFill>
            <a:blip r:embed="rId3" cstate="print"/>
            <a:stretch>
              <a:fillRect/>
            </a:stretch>
          </p:blipFill>
          <p:spPr>
            <a:xfrm>
              <a:off x="990599" y="1155191"/>
              <a:ext cx="590550" cy="677417"/>
            </a:xfrm>
            <a:prstGeom prst="rect">
              <a:avLst/>
            </a:prstGeom>
          </p:spPr>
        </p:pic>
        <p:pic>
          <p:nvPicPr>
            <p:cNvPr id="5" name="object 5" descr=""/>
            <p:cNvPicPr/>
            <p:nvPr/>
          </p:nvPicPr>
          <p:blipFill>
            <a:blip r:embed="rId4" cstate="print"/>
            <a:stretch>
              <a:fillRect/>
            </a:stretch>
          </p:blipFill>
          <p:spPr>
            <a:xfrm>
              <a:off x="1178052" y="1155191"/>
              <a:ext cx="521982" cy="677417"/>
            </a:xfrm>
            <a:prstGeom prst="rect">
              <a:avLst/>
            </a:prstGeom>
          </p:spPr>
        </p:pic>
        <p:pic>
          <p:nvPicPr>
            <p:cNvPr id="6" name="object 6" descr=""/>
            <p:cNvPicPr/>
            <p:nvPr/>
          </p:nvPicPr>
          <p:blipFill>
            <a:blip r:embed="rId5" cstate="print"/>
            <a:stretch>
              <a:fillRect/>
            </a:stretch>
          </p:blipFill>
          <p:spPr>
            <a:xfrm>
              <a:off x="1388363" y="1155191"/>
              <a:ext cx="2231898" cy="677417"/>
            </a:xfrm>
            <a:prstGeom prst="rect">
              <a:avLst/>
            </a:prstGeom>
          </p:spPr>
        </p:pic>
        <p:pic>
          <p:nvPicPr>
            <p:cNvPr id="7" name="object 7" descr=""/>
            <p:cNvPicPr/>
            <p:nvPr/>
          </p:nvPicPr>
          <p:blipFill>
            <a:blip r:embed="rId6" cstate="print"/>
            <a:stretch>
              <a:fillRect/>
            </a:stretch>
          </p:blipFill>
          <p:spPr>
            <a:xfrm>
              <a:off x="3217163" y="1155191"/>
              <a:ext cx="899922" cy="677417"/>
            </a:xfrm>
            <a:prstGeom prst="rect">
              <a:avLst/>
            </a:prstGeom>
          </p:spPr>
        </p:pic>
        <p:pic>
          <p:nvPicPr>
            <p:cNvPr id="8" name="object 8" descr=""/>
            <p:cNvPicPr/>
            <p:nvPr/>
          </p:nvPicPr>
          <p:blipFill>
            <a:blip r:embed="rId7" cstate="print"/>
            <a:stretch>
              <a:fillRect/>
            </a:stretch>
          </p:blipFill>
          <p:spPr>
            <a:xfrm>
              <a:off x="3713988" y="1155191"/>
              <a:ext cx="2536698" cy="677417"/>
            </a:xfrm>
            <a:prstGeom prst="rect">
              <a:avLst/>
            </a:prstGeom>
          </p:spPr>
        </p:pic>
      </p:grpSp>
      <p:sp>
        <p:nvSpPr>
          <p:cNvPr id="9" name="object 9" descr=""/>
          <p:cNvSpPr txBox="1"/>
          <p:nvPr/>
        </p:nvSpPr>
        <p:spPr>
          <a:xfrm>
            <a:off x="1048918" y="1230325"/>
            <a:ext cx="6107430" cy="3295015"/>
          </a:xfrm>
          <a:prstGeom prst="rect">
            <a:avLst/>
          </a:prstGeom>
        </p:spPr>
        <p:txBody>
          <a:bodyPr wrap="square" lIns="0" tIns="12700" rIns="0" bIns="0" rtlCol="0" vert="horz">
            <a:spAutoFit/>
          </a:bodyPr>
          <a:lstStyle/>
          <a:p>
            <a:pPr marL="528955" indent="-516890">
              <a:lnSpc>
                <a:spcPct val="100000"/>
              </a:lnSpc>
              <a:spcBef>
                <a:spcPts val="100"/>
              </a:spcBef>
              <a:buAutoNum type="arabicParenBoth"/>
              <a:tabLst>
                <a:tab pos="529590" algn="l"/>
              </a:tabLst>
            </a:pPr>
            <a:r>
              <a:rPr dirty="0" sz="2400" spc="-10" b="1">
                <a:solidFill>
                  <a:srgbClr val="A40020"/>
                </a:solidFill>
                <a:latin typeface="微软雅黑"/>
                <a:cs typeface="微软雅黑"/>
              </a:rPr>
              <a:t>用户进程请求I/O</a:t>
            </a:r>
            <a:r>
              <a:rPr dirty="0" sz="2400" spc="-20" b="1">
                <a:solidFill>
                  <a:srgbClr val="A40020"/>
                </a:solidFill>
                <a:latin typeface="微软雅黑"/>
                <a:cs typeface="微软雅黑"/>
              </a:rPr>
              <a:t>的系统功能调用</a:t>
            </a:r>
            <a:endParaRPr sz="2400">
              <a:latin typeface="微软雅黑"/>
              <a:cs typeface="微软雅黑"/>
            </a:endParaRPr>
          </a:p>
          <a:p>
            <a:pPr marL="1543050">
              <a:lnSpc>
                <a:spcPct val="100000"/>
              </a:lnSpc>
              <a:spcBef>
                <a:spcPts val="1980"/>
              </a:spcBef>
            </a:pPr>
            <a:r>
              <a:rPr dirty="0" sz="2200" spc="-10" b="1">
                <a:solidFill>
                  <a:srgbClr val="1F517B"/>
                </a:solidFill>
                <a:latin typeface="微软雅黑"/>
                <a:cs typeface="微软雅黑"/>
              </a:rPr>
              <a:t>doio(ldev,</a:t>
            </a:r>
            <a:r>
              <a:rPr dirty="0" sz="2200" spc="-85" b="1">
                <a:solidFill>
                  <a:srgbClr val="1F517B"/>
                </a:solidFill>
                <a:latin typeface="微软雅黑"/>
                <a:cs typeface="微软雅黑"/>
              </a:rPr>
              <a:t> </a:t>
            </a:r>
            <a:r>
              <a:rPr dirty="0" sz="2200" b="1">
                <a:solidFill>
                  <a:srgbClr val="1F517B"/>
                </a:solidFill>
                <a:latin typeface="微软雅黑"/>
                <a:cs typeface="微软雅黑"/>
              </a:rPr>
              <a:t>mode,</a:t>
            </a:r>
            <a:r>
              <a:rPr dirty="0" sz="2200" spc="-114" b="1">
                <a:solidFill>
                  <a:srgbClr val="1F517B"/>
                </a:solidFill>
                <a:latin typeface="微软雅黑"/>
                <a:cs typeface="微软雅黑"/>
              </a:rPr>
              <a:t> </a:t>
            </a:r>
            <a:r>
              <a:rPr dirty="0" sz="2200" b="1">
                <a:solidFill>
                  <a:srgbClr val="1F517B"/>
                </a:solidFill>
                <a:latin typeface="微软雅黑"/>
                <a:cs typeface="微软雅黑"/>
              </a:rPr>
              <a:t>amount,</a:t>
            </a:r>
            <a:r>
              <a:rPr dirty="0" sz="2200" spc="-100" b="1">
                <a:solidFill>
                  <a:srgbClr val="1F517B"/>
                </a:solidFill>
                <a:latin typeface="微软雅黑"/>
                <a:cs typeface="微软雅黑"/>
              </a:rPr>
              <a:t> </a:t>
            </a:r>
            <a:r>
              <a:rPr dirty="0" sz="2200" spc="-10" b="1">
                <a:solidFill>
                  <a:srgbClr val="1F517B"/>
                </a:solidFill>
                <a:latin typeface="微软雅黑"/>
                <a:cs typeface="微软雅黑"/>
              </a:rPr>
              <a:t>addr);</a:t>
            </a:r>
            <a:endParaRPr sz="2200">
              <a:latin typeface="微软雅黑"/>
              <a:cs typeface="微软雅黑"/>
            </a:endParaRPr>
          </a:p>
          <a:p>
            <a:pPr lvl="1" marL="812165" indent="-343535">
              <a:lnSpc>
                <a:spcPct val="100000"/>
              </a:lnSpc>
              <a:spcBef>
                <a:spcPts val="1920"/>
              </a:spcBef>
              <a:buSzPct val="93181"/>
              <a:buFont typeface="Arial"/>
              <a:buChar char="•"/>
              <a:tabLst>
                <a:tab pos="812165" algn="l"/>
                <a:tab pos="812800" algn="l"/>
              </a:tabLst>
            </a:pPr>
            <a:r>
              <a:rPr dirty="0" sz="2200" spc="-25">
                <a:solidFill>
                  <a:srgbClr val="1F517B"/>
                </a:solidFill>
                <a:latin typeface="微软雅黑"/>
                <a:cs typeface="微软雅黑"/>
              </a:rPr>
              <a:t>ldev：</a:t>
            </a:r>
            <a:r>
              <a:rPr dirty="0" sz="2200" spc="-30">
                <a:solidFill>
                  <a:srgbClr val="1F517B"/>
                </a:solidFill>
                <a:latin typeface="微软雅黑"/>
                <a:cs typeface="微软雅黑"/>
              </a:rPr>
              <a:t>逻</a:t>
            </a:r>
            <a:r>
              <a:rPr dirty="0" sz="2200" spc="-35">
                <a:solidFill>
                  <a:srgbClr val="1F517B"/>
                </a:solidFill>
                <a:latin typeface="微软雅黑"/>
                <a:cs typeface="微软雅黑"/>
              </a:rPr>
              <a:t>辑</a:t>
            </a:r>
            <a:r>
              <a:rPr dirty="0" sz="2200" spc="-35">
                <a:solidFill>
                  <a:srgbClr val="1F517B"/>
                </a:solidFill>
                <a:latin typeface="微软雅黑"/>
                <a:cs typeface="微软雅黑"/>
              </a:rPr>
              <a:t>设</a:t>
            </a:r>
            <a:r>
              <a:rPr dirty="0" sz="2200" spc="-35">
                <a:solidFill>
                  <a:srgbClr val="1F517B"/>
                </a:solidFill>
                <a:latin typeface="微软雅黑"/>
                <a:cs typeface="微软雅黑"/>
              </a:rPr>
              <a:t>备</a:t>
            </a:r>
            <a:r>
              <a:rPr dirty="0" sz="2200" spc="-50">
                <a:solidFill>
                  <a:srgbClr val="1F517B"/>
                </a:solidFill>
                <a:latin typeface="微软雅黑"/>
                <a:cs typeface="微软雅黑"/>
              </a:rPr>
              <a:t>名</a:t>
            </a:r>
            <a:endParaRPr sz="2200">
              <a:latin typeface="微软雅黑"/>
              <a:cs typeface="微软雅黑"/>
            </a:endParaRPr>
          </a:p>
          <a:p>
            <a:pPr lvl="1" marL="812165" indent="-343535">
              <a:lnSpc>
                <a:spcPct val="100000"/>
              </a:lnSpc>
              <a:spcBef>
                <a:spcPts val="1920"/>
              </a:spcBef>
              <a:buSzPct val="93181"/>
              <a:buFont typeface="Arial"/>
              <a:buChar char="•"/>
              <a:tabLst>
                <a:tab pos="812165" algn="l"/>
                <a:tab pos="812800" algn="l"/>
              </a:tabLst>
            </a:pPr>
            <a:r>
              <a:rPr dirty="0" sz="2200" spc="-25">
                <a:solidFill>
                  <a:srgbClr val="1F517B"/>
                </a:solidFill>
                <a:latin typeface="微软雅黑"/>
                <a:cs typeface="微软雅黑"/>
              </a:rPr>
              <a:t>mode：</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30">
                <a:solidFill>
                  <a:srgbClr val="1F517B"/>
                </a:solidFill>
                <a:latin typeface="微软雅黑"/>
                <a:cs typeface="微软雅黑"/>
              </a:rPr>
              <a:t>模</a:t>
            </a:r>
            <a:r>
              <a:rPr dirty="0" sz="2200" spc="-50">
                <a:solidFill>
                  <a:srgbClr val="1F517B"/>
                </a:solidFill>
                <a:latin typeface="微软雅黑"/>
                <a:cs typeface="微软雅黑"/>
              </a:rPr>
              <a:t>式</a:t>
            </a:r>
            <a:endParaRPr sz="2200">
              <a:latin typeface="微软雅黑"/>
              <a:cs typeface="微软雅黑"/>
            </a:endParaRPr>
          </a:p>
          <a:p>
            <a:pPr lvl="1" marL="812165" indent="-343535">
              <a:lnSpc>
                <a:spcPct val="100000"/>
              </a:lnSpc>
              <a:spcBef>
                <a:spcPts val="1920"/>
              </a:spcBef>
              <a:buSzPct val="93181"/>
              <a:buFont typeface="Arial"/>
              <a:buChar char="•"/>
              <a:tabLst>
                <a:tab pos="812165" algn="l"/>
                <a:tab pos="812800" algn="l"/>
              </a:tabLst>
            </a:pPr>
            <a:r>
              <a:rPr dirty="0" sz="2200" spc="-25">
                <a:solidFill>
                  <a:srgbClr val="1F517B"/>
                </a:solidFill>
                <a:latin typeface="微软雅黑"/>
                <a:cs typeface="微软雅黑"/>
              </a:rPr>
              <a:t>amount：</a:t>
            </a:r>
            <a:r>
              <a:rPr dirty="0" sz="2200" spc="-30">
                <a:solidFill>
                  <a:srgbClr val="1F517B"/>
                </a:solidFill>
                <a:latin typeface="微软雅黑"/>
                <a:cs typeface="微软雅黑"/>
              </a:rPr>
              <a:t>传</a:t>
            </a:r>
            <a:r>
              <a:rPr dirty="0" sz="2200" spc="-30">
                <a:solidFill>
                  <a:srgbClr val="1F517B"/>
                </a:solidFill>
                <a:latin typeface="微软雅黑"/>
                <a:cs typeface="微软雅黑"/>
              </a:rPr>
              <a:t>输</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30">
                <a:solidFill>
                  <a:srgbClr val="1F517B"/>
                </a:solidFill>
                <a:latin typeface="微软雅黑"/>
                <a:cs typeface="微软雅黑"/>
              </a:rPr>
              <a:t>的</a:t>
            </a:r>
            <a:r>
              <a:rPr dirty="0" sz="2200" spc="-30">
                <a:solidFill>
                  <a:srgbClr val="1F517B"/>
                </a:solidFill>
                <a:latin typeface="微软雅黑"/>
                <a:cs typeface="微软雅黑"/>
              </a:rPr>
              <a:t>数</a:t>
            </a:r>
            <a:r>
              <a:rPr dirty="0" sz="2200" spc="-50">
                <a:solidFill>
                  <a:srgbClr val="1F517B"/>
                </a:solidFill>
                <a:latin typeface="微软雅黑"/>
                <a:cs typeface="微软雅黑"/>
              </a:rPr>
              <a:t>目</a:t>
            </a:r>
            <a:endParaRPr sz="2200">
              <a:latin typeface="微软雅黑"/>
              <a:cs typeface="微软雅黑"/>
            </a:endParaRPr>
          </a:p>
          <a:p>
            <a:pPr lvl="1" marL="812165" indent="-343535">
              <a:lnSpc>
                <a:spcPct val="100000"/>
              </a:lnSpc>
              <a:spcBef>
                <a:spcPts val="1925"/>
              </a:spcBef>
              <a:buSzPct val="93181"/>
              <a:buFont typeface="Arial"/>
              <a:buChar char="•"/>
              <a:tabLst>
                <a:tab pos="812165" algn="l"/>
                <a:tab pos="812800" algn="l"/>
              </a:tabLst>
            </a:pPr>
            <a:r>
              <a:rPr dirty="0" sz="2200" spc="-25">
                <a:solidFill>
                  <a:srgbClr val="1F517B"/>
                </a:solidFill>
                <a:latin typeface="微软雅黑"/>
                <a:cs typeface="微软雅黑"/>
              </a:rPr>
              <a:t>addr：</a:t>
            </a:r>
            <a:r>
              <a:rPr dirty="0" sz="2200" spc="-30">
                <a:solidFill>
                  <a:srgbClr val="1F517B"/>
                </a:solidFill>
                <a:latin typeface="微软雅黑"/>
                <a:cs typeface="微软雅黑"/>
              </a:rPr>
              <a:t>传</a:t>
            </a:r>
            <a:r>
              <a:rPr dirty="0" sz="2200" spc="-35">
                <a:solidFill>
                  <a:srgbClr val="1F517B"/>
                </a:solidFill>
                <a:latin typeface="微软雅黑"/>
                <a:cs typeface="微软雅黑"/>
              </a:rPr>
              <a:t>送</a:t>
            </a:r>
            <a:r>
              <a:rPr dirty="0" sz="2200" spc="-30">
                <a:solidFill>
                  <a:srgbClr val="1F517B"/>
                </a:solidFill>
                <a:latin typeface="微软雅黑"/>
                <a:cs typeface="微软雅黑"/>
              </a:rPr>
              <a:t>地</a:t>
            </a:r>
            <a:r>
              <a:rPr dirty="0" sz="2200" spc="-50">
                <a:solidFill>
                  <a:srgbClr val="1F517B"/>
                </a:solidFill>
                <a:latin typeface="微软雅黑"/>
                <a:cs typeface="微软雅黑"/>
              </a:rPr>
              <a:t>址</a:t>
            </a:r>
            <a:endParaRPr sz="2200">
              <a:latin typeface="微软雅黑"/>
              <a:cs typeface="微软雅黑"/>
            </a:endParaRPr>
          </a:p>
        </p:txBody>
      </p:sp>
      <p:grpSp>
        <p:nvGrpSpPr>
          <p:cNvPr id="10" name="object 10" descr=""/>
          <p:cNvGrpSpPr/>
          <p:nvPr/>
        </p:nvGrpSpPr>
        <p:grpSpPr>
          <a:xfrm>
            <a:off x="338327" y="211836"/>
            <a:ext cx="4009390" cy="787400"/>
            <a:chOff x="338327" y="211836"/>
            <a:chExt cx="4009390" cy="787400"/>
          </a:xfrm>
        </p:grpSpPr>
        <p:pic>
          <p:nvPicPr>
            <p:cNvPr id="11" name="object 11" descr=""/>
            <p:cNvPicPr/>
            <p:nvPr/>
          </p:nvPicPr>
          <p:blipFill>
            <a:blip r:embed="rId8" cstate="print"/>
            <a:stretch>
              <a:fillRect/>
            </a:stretch>
          </p:blipFill>
          <p:spPr>
            <a:xfrm>
              <a:off x="338327" y="211836"/>
              <a:ext cx="1000506" cy="787145"/>
            </a:xfrm>
            <a:prstGeom prst="rect">
              <a:avLst/>
            </a:prstGeom>
          </p:spPr>
        </p:pic>
        <p:pic>
          <p:nvPicPr>
            <p:cNvPr id="12" name="object 12" descr=""/>
            <p:cNvPicPr/>
            <p:nvPr/>
          </p:nvPicPr>
          <p:blipFill>
            <a:blip r:embed="rId9" cstate="print"/>
            <a:stretch>
              <a:fillRect/>
            </a:stretch>
          </p:blipFill>
          <p:spPr>
            <a:xfrm>
              <a:off x="871727" y="211836"/>
              <a:ext cx="1177290" cy="787145"/>
            </a:xfrm>
            <a:prstGeom prst="rect">
              <a:avLst/>
            </a:prstGeom>
          </p:spPr>
        </p:pic>
        <p:pic>
          <p:nvPicPr>
            <p:cNvPr id="13" name="object 13" descr=""/>
            <p:cNvPicPr/>
            <p:nvPr/>
          </p:nvPicPr>
          <p:blipFill>
            <a:blip r:embed="rId10" cstate="print"/>
            <a:stretch>
              <a:fillRect/>
            </a:stretch>
          </p:blipFill>
          <p:spPr>
            <a:xfrm>
              <a:off x="1581911" y="211836"/>
              <a:ext cx="634745" cy="787145"/>
            </a:xfrm>
            <a:prstGeom prst="rect">
              <a:avLst/>
            </a:prstGeom>
          </p:spPr>
        </p:pic>
        <p:pic>
          <p:nvPicPr>
            <p:cNvPr id="14" name="object 14" descr=""/>
            <p:cNvPicPr/>
            <p:nvPr/>
          </p:nvPicPr>
          <p:blipFill>
            <a:blip r:embed="rId11" cstate="print"/>
            <a:stretch>
              <a:fillRect/>
            </a:stretch>
          </p:blipFill>
          <p:spPr>
            <a:xfrm>
              <a:off x="1749552" y="211836"/>
              <a:ext cx="2597657" cy="787145"/>
            </a:xfrm>
            <a:prstGeom prst="rect">
              <a:avLst/>
            </a:prstGeom>
          </p:spPr>
        </p:pic>
      </p:grpSp>
      <p:sp>
        <p:nvSpPr>
          <p:cNvPr id="15" name="object 15"/>
          <p:cNvSpPr txBox="1">
            <a:spLocks noGrp="1"/>
          </p:cNvSpPr>
          <p:nvPr>
            <p:ph type="title"/>
          </p:nvPr>
        </p:nvSpPr>
        <p:spPr>
          <a:xfrm>
            <a:off x="546303" y="300990"/>
            <a:ext cx="3568065"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3.</a:t>
            </a:r>
            <a:r>
              <a:rPr dirty="0"/>
              <a:t>	</a:t>
            </a:r>
            <a:r>
              <a:rPr dirty="0" spc="-35"/>
              <a:t>输</a:t>
            </a:r>
            <a:r>
              <a:rPr dirty="0" spc="-35"/>
              <a:t>入</a:t>
            </a:r>
            <a:r>
              <a:rPr dirty="0" spc="-25"/>
              <a:t>/</a:t>
            </a:r>
            <a:r>
              <a:rPr dirty="0" spc="-35"/>
              <a:t>输</a:t>
            </a:r>
            <a:r>
              <a:rPr dirty="0" spc="-35"/>
              <a:t>出</a:t>
            </a:r>
            <a:r>
              <a:rPr dirty="0" spc="-35"/>
              <a:t>控</a:t>
            </a:r>
            <a:r>
              <a:rPr dirty="0" spc="-35"/>
              <a:t>制</a:t>
            </a:r>
            <a:r>
              <a:rPr dirty="0" spc="-35"/>
              <a:t>示</a:t>
            </a:r>
            <a:r>
              <a:rPr dirty="0" spc="-50"/>
              <a:t>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71727" y="1100327"/>
            <a:ext cx="2026285" cy="677545"/>
            <a:chOff x="871727" y="1100327"/>
            <a:chExt cx="2026285" cy="677545"/>
          </a:xfrm>
        </p:grpSpPr>
        <p:pic>
          <p:nvPicPr>
            <p:cNvPr id="3" name="object 3" descr=""/>
            <p:cNvPicPr/>
            <p:nvPr/>
          </p:nvPicPr>
          <p:blipFill>
            <a:blip r:embed="rId2" cstate="print"/>
            <a:stretch>
              <a:fillRect/>
            </a:stretch>
          </p:blipFill>
          <p:spPr>
            <a:xfrm>
              <a:off x="871727" y="1100327"/>
              <a:ext cx="521982" cy="677418"/>
            </a:xfrm>
            <a:prstGeom prst="rect">
              <a:avLst/>
            </a:prstGeom>
          </p:spPr>
        </p:pic>
        <p:pic>
          <p:nvPicPr>
            <p:cNvPr id="4" name="object 4" descr=""/>
            <p:cNvPicPr/>
            <p:nvPr/>
          </p:nvPicPr>
          <p:blipFill>
            <a:blip r:embed="rId3" cstate="print"/>
            <a:stretch>
              <a:fillRect/>
            </a:stretch>
          </p:blipFill>
          <p:spPr>
            <a:xfrm>
              <a:off x="990599" y="1100327"/>
              <a:ext cx="1047750" cy="677418"/>
            </a:xfrm>
            <a:prstGeom prst="rect">
              <a:avLst/>
            </a:prstGeom>
          </p:spPr>
        </p:pic>
        <p:pic>
          <p:nvPicPr>
            <p:cNvPr id="5" name="object 5" descr=""/>
            <p:cNvPicPr/>
            <p:nvPr/>
          </p:nvPicPr>
          <p:blipFill>
            <a:blip r:embed="rId4" cstate="print"/>
            <a:stretch>
              <a:fillRect/>
            </a:stretch>
          </p:blipFill>
          <p:spPr>
            <a:xfrm>
              <a:off x="1635251" y="1100327"/>
              <a:ext cx="653034" cy="677418"/>
            </a:xfrm>
            <a:prstGeom prst="rect">
              <a:avLst/>
            </a:prstGeom>
          </p:spPr>
        </p:pic>
        <p:pic>
          <p:nvPicPr>
            <p:cNvPr id="6" name="object 6" descr=""/>
            <p:cNvPicPr/>
            <p:nvPr/>
          </p:nvPicPr>
          <p:blipFill>
            <a:blip r:embed="rId5" cstate="print"/>
            <a:stretch>
              <a:fillRect/>
            </a:stretch>
          </p:blipFill>
          <p:spPr>
            <a:xfrm>
              <a:off x="1885188" y="1100327"/>
              <a:ext cx="1012698" cy="677418"/>
            </a:xfrm>
            <a:prstGeom prst="rect">
              <a:avLst/>
            </a:prstGeom>
          </p:spPr>
        </p:pic>
      </p:grpSp>
      <p:sp>
        <p:nvSpPr>
          <p:cNvPr id="7" name="object 7" descr=""/>
          <p:cNvSpPr txBox="1"/>
          <p:nvPr/>
        </p:nvSpPr>
        <p:spPr>
          <a:xfrm>
            <a:off x="1048715" y="1013527"/>
            <a:ext cx="8288020" cy="4792345"/>
          </a:xfrm>
          <a:prstGeom prst="rect">
            <a:avLst/>
          </a:prstGeom>
        </p:spPr>
        <p:txBody>
          <a:bodyPr wrap="square" lIns="0" tIns="174625" rIns="0" bIns="0" rtlCol="0" vert="horz">
            <a:spAutoFit/>
          </a:bodyPr>
          <a:lstStyle/>
          <a:p>
            <a:pPr marL="12700">
              <a:lnSpc>
                <a:spcPct val="100000"/>
              </a:lnSpc>
              <a:spcBef>
                <a:spcPts val="1375"/>
              </a:spcBef>
            </a:pPr>
            <a:r>
              <a:rPr dirty="0" sz="2400" b="1">
                <a:solidFill>
                  <a:srgbClr val="A40020"/>
                </a:solidFill>
                <a:latin typeface="微软雅黑"/>
                <a:cs typeface="微软雅黑"/>
              </a:rPr>
              <a:t>(2)</a:t>
            </a:r>
            <a:r>
              <a:rPr dirty="0" sz="2400" spc="-20" b="1">
                <a:solidFill>
                  <a:srgbClr val="A40020"/>
                </a:solidFill>
                <a:latin typeface="微软雅黑"/>
                <a:cs typeface="微软雅黑"/>
              </a:rPr>
              <a:t> </a:t>
            </a:r>
            <a:r>
              <a:rPr dirty="0" sz="2400" b="1">
                <a:solidFill>
                  <a:srgbClr val="A40020"/>
                </a:solidFill>
                <a:latin typeface="微软雅黑"/>
                <a:cs typeface="微软雅黑"/>
              </a:rPr>
              <a:t>I/O</a:t>
            </a:r>
            <a:r>
              <a:rPr dirty="0" sz="2400" spc="-30" b="1">
                <a:solidFill>
                  <a:srgbClr val="A40020"/>
                </a:solidFill>
                <a:latin typeface="微软雅黑"/>
                <a:cs typeface="微软雅黑"/>
              </a:rPr>
              <a:t>例程</a:t>
            </a:r>
            <a:endParaRPr sz="2400">
              <a:latin typeface="微软雅黑"/>
              <a:cs typeface="微软雅黑"/>
            </a:endParaRPr>
          </a:p>
          <a:p>
            <a:pPr marL="12700">
              <a:lnSpc>
                <a:spcPct val="100000"/>
              </a:lnSpc>
              <a:spcBef>
                <a:spcPts val="1165"/>
              </a:spcBef>
            </a:pPr>
            <a:r>
              <a:rPr dirty="0" u="sng" sz="2200" spc="120">
                <a:solidFill>
                  <a:srgbClr val="1F517B"/>
                </a:solidFill>
                <a:uFill>
                  <a:solidFill>
                    <a:srgbClr val="1F517B"/>
                  </a:solidFill>
                </a:uFill>
                <a:latin typeface="Times New Roman"/>
                <a:cs typeface="Times New Roman"/>
              </a:rPr>
              <a:t> </a:t>
            </a:r>
            <a:r>
              <a:rPr dirty="0" u="sng" sz="2200" b="1">
                <a:solidFill>
                  <a:srgbClr val="1F517B"/>
                </a:solidFill>
                <a:uFill>
                  <a:solidFill>
                    <a:srgbClr val="1F517B"/>
                  </a:solidFill>
                </a:uFill>
                <a:latin typeface="微软雅黑"/>
                <a:cs typeface="微软雅黑"/>
              </a:rPr>
              <a:t>① 将</a:t>
            </a:r>
            <a:r>
              <a:rPr dirty="0" u="sng" sz="2200" spc="-30" b="1">
                <a:solidFill>
                  <a:srgbClr val="1F517B"/>
                </a:solidFill>
                <a:uFill>
                  <a:solidFill>
                    <a:srgbClr val="1F517B"/>
                  </a:solidFill>
                </a:uFill>
                <a:latin typeface="微软雅黑"/>
                <a:cs typeface="微软雅黑"/>
              </a:rPr>
              <a:t>逻</a:t>
            </a:r>
            <a:r>
              <a:rPr dirty="0" u="sng" sz="2200" spc="-30" b="1">
                <a:solidFill>
                  <a:srgbClr val="1F517B"/>
                </a:solidFill>
                <a:uFill>
                  <a:solidFill>
                    <a:srgbClr val="1F517B"/>
                  </a:solidFill>
                </a:uFill>
                <a:latin typeface="微软雅黑"/>
                <a:cs typeface="微软雅黑"/>
              </a:rPr>
              <a:t>辑</a:t>
            </a:r>
            <a:r>
              <a:rPr dirty="0" u="sng" sz="2200" spc="-30" b="1">
                <a:solidFill>
                  <a:srgbClr val="1F517B"/>
                </a:solidFill>
                <a:uFill>
                  <a:solidFill>
                    <a:srgbClr val="1F517B"/>
                  </a:solidFill>
                </a:uFill>
                <a:latin typeface="微软雅黑"/>
                <a:cs typeface="微软雅黑"/>
              </a:rPr>
              <a:t>设</a:t>
            </a:r>
            <a:r>
              <a:rPr dirty="0" u="sng" sz="2200" spc="-30" b="1">
                <a:solidFill>
                  <a:srgbClr val="1F517B"/>
                </a:solidFill>
                <a:uFill>
                  <a:solidFill>
                    <a:srgbClr val="1F517B"/>
                  </a:solidFill>
                </a:uFill>
                <a:latin typeface="微软雅黑"/>
                <a:cs typeface="微软雅黑"/>
              </a:rPr>
              <a:t>备</a:t>
            </a:r>
            <a:r>
              <a:rPr dirty="0" u="sng" sz="2200" spc="-30" b="1">
                <a:solidFill>
                  <a:srgbClr val="1F517B"/>
                </a:solidFill>
                <a:uFill>
                  <a:solidFill>
                    <a:srgbClr val="1F517B"/>
                  </a:solidFill>
                </a:uFill>
                <a:latin typeface="微软雅黑"/>
                <a:cs typeface="微软雅黑"/>
              </a:rPr>
              <a:t>转</a:t>
            </a:r>
            <a:r>
              <a:rPr dirty="0" u="sng" sz="2200" spc="-30" b="1">
                <a:solidFill>
                  <a:srgbClr val="1F517B"/>
                </a:solidFill>
                <a:uFill>
                  <a:solidFill>
                    <a:srgbClr val="1F517B"/>
                  </a:solidFill>
                </a:uFill>
                <a:latin typeface="微软雅黑"/>
                <a:cs typeface="微软雅黑"/>
              </a:rPr>
              <a:t>换</a:t>
            </a:r>
            <a:r>
              <a:rPr dirty="0" u="sng" sz="2200" spc="-30" b="1">
                <a:solidFill>
                  <a:srgbClr val="1F517B"/>
                </a:solidFill>
                <a:uFill>
                  <a:solidFill>
                    <a:srgbClr val="1F517B"/>
                  </a:solidFill>
                </a:uFill>
                <a:latin typeface="微软雅黑"/>
                <a:cs typeface="微软雅黑"/>
              </a:rPr>
              <a:t>为</a:t>
            </a:r>
            <a:r>
              <a:rPr dirty="0" u="sng" sz="2200" spc="-30" b="1">
                <a:solidFill>
                  <a:srgbClr val="1F517B"/>
                </a:solidFill>
                <a:uFill>
                  <a:solidFill>
                    <a:srgbClr val="1F517B"/>
                  </a:solidFill>
                </a:uFill>
                <a:latin typeface="微软雅黑"/>
                <a:cs typeface="微软雅黑"/>
              </a:rPr>
              <a:t>物</a:t>
            </a:r>
            <a:r>
              <a:rPr dirty="0" u="sng" sz="2200" spc="-30" b="1">
                <a:solidFill>
                  <a:srgbClr val="1F517B"/>
                </a:solidFill>
                <a:uFill>
                  <a:solidFill>
                    <a:srgbClr val="1F517B"/>
                  </a:solidFill>
                </a:uFill>
                <a:latin typeface="微软雅黑"/>
                <a:cs typeface="微软雅黑"/>
              </a:rPr>
              <a:t>理</a:t>
            </a:r>
            <a:r>
              <a:rPr dirty="0" u="sng" sz="2200" spc="-30" b="1">
                <a:solidFill>
                  <a:srgbClr val="1F517B"/>
                </a:solidFill>
                <a:uFill>
                  <a:solidFill>
                    <a:srgbClr val="1F517B"/>
                  </a:solidFill>
                </a:uFill>
                <a:latin typeface="微软雅黑"/>
                <a:cs typeface="微软雅黑"/>
              </a:rPr>
              <a:t>设</a:t>
            </a:r>
            <a:r>
              <a:rPr dirty="0" u="sng" sz="2200" spc="-50" b="1">
                <a:solidFill>
                  <a:srgbClr val="1F517B"/>
                </a:solidFill>
                <a:uFill>
                  <a:solidFill>
                    <a:srgbClr val="1F517B"/>
                  </a:solidFill>
                </a:uFill>
                <a:latin typeface="微软雅黑"/>
                <a:cs typeface="微软雅黑"/>
              </a:rPr>
              <a:t>备</a:t>
            </a:r>
            <a:endParaRPr sz="2200">
              <a:latin typeface="微软雅黑"/>
              <a:cs typeface="微软雅黑"/>
            </a:endParaRPr>
          </a:p>
          <a:p>
            <a:pPr marL="1003300" indent="-534035">
              <a:lnSpc>
                <a:spcPct val="100000"/>
              </a:lnSpc>
              <a:spcBef>
                <a:spcPts val="1055"/>
              </a:spcBef>
              <a:buSzPct val="93181"/>
              <a:buFont typeface="Arial"/>
              <a:buChar char="•"/>
              <a:tabLst>
                <a:tab pos="1003300" algn="l"/>
                <a:tab pos="1003935" algn="l"/>
              </a:tabLst>
            </a:pPr>
            <a:r>
              <a:rPr dirty="0" sz="2200" spc="-30">
                <a:solidFill>
                  <a:srgbClr val="1F517B"/>
                </a:solidFill>
                <a:latin typeface="微软雅黑"/>
                <a:cs typeface="微软雅黑"/>
              </a:rPr>
              <a:t>获</a:t>
            </a:r>
            <a:r>
              <a:rPr dirty="0" sz="2200">
                <a:solidFill>
                  <a:srgbClr val="1F517B"/>
                </a:solidFill>
                <a:latin typeface="微软雅黑"/>
                <a:cs typeface="微软雅黑"/>
              </a:rPr>
              <a:t>得</a:t>
            </a:r>
            <a:r>
              <a:rPr dirty="0" sz="2200" spc="45">
                <a:solidFill>
                  <a:srgbClr val="1F517B"/>
                </a:solidFill>
                <a:latin typeface="微软雅黑"/>
                <a:cs typeface="微软雅黑"/>
              </a:rPr>
              <a:t> </a:t>
            </a:r>
            <a:r>
              <a:rPr dirty="0" sz="2200" spc="-20">
                <a:solidFill>
                  <a:srgbClr val="1F517B"/>
                </a:solidFill>
                <a:latin typeface="微软雅黑"/>
                <a:cs typeface="微软雅黑"/>
              </a:rPr>
              <a:t>I/O</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调</a:t>
            </a:r>
            <a:r>
              <a:rPr dirty="0" sz="2200" spc="-30">
                <a:solidFill>
                  <a:srgbClr val="1F517B"/>
                </a:solidFill>
                <a:latin typeface="微软雅黑"/>
                <a:cs typeface="微软雅黑"/>
              </a:rPr>
              <a:t>用</a:t>
            </a:r>
            <a:r>
              <a:rPr dirty="0" sz="2200" spc="-30">
                <a:solidFill>
                  <a:srgbClr val="1F517B"/>
                </a:solidFill>
                <a:latin typeface="微软雅黑"/>
                <a:cs typeface="微软雅黑"/>
              </a:rPr>
              <a:t>中</a:t>
            </a:r>
            <a:r>
              <a:rPr dirty="0" sz="2200" spc="-30">
                <a:solidFill>
                  <a:srgbClr val="1F517B"/>
                </a:solidFill>
                <a:latin typeface="微软雅黑"/>
                <a:cs typeface="微软雅黑"/>
              </a:rPr>
              <a:t>给</a:t>
            </a:r>
            <a:r>
              <a:rPr dirty="0" sz="2200" spc="-30">
                <a:solidFill>
                  <a:srgbClr val="1F517B"/>
                </a:solidFill>
                <a:latin typeface="微软雅黑"/>
                <a:cs typeface="微软雅黑"/>
              </a:rPr>
              <a:t>出</a:t>
            </a:r>
            <a:r>
              <a:rPr dirty="0" sz="2200" spc="-30">
                <a:solidFill>
                  <a:srgbClr val="1F517B"/>
                </a:solidFill>
                <a:latin typeface="微软雅黑"/>
                <a:cs typeface="微软雅黑"/>
              </a:rPr>
              <a:t>的</a:t>
            </a:r>
            <a:r>
              <a:rPr dirty="0" sz="2200" spc="-30">
                <a:solidFill>
                  <a:srgbClr val="1F517B"/>
                </a:solidFill>
                <a:latin typeface="微软雅黑"/>
                <a:cs typeface="微软雅黑"/>
              </a:rPr>
              <a:t>逻</a:t>
            </a:r>
            <a:r>
              <a:rPr dirty="0" sz="2200" spc="-30">
                <a:solidFill>
                  <a:srgbClr val="1F517B"/>
                </a:solidFill>
                <a:latin typeface="微软雅黑"/>
                <a:cs typeface="微软雅黑"/>
              </a:rPr>
              <a:t>辑</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a:solidFill>
                  <a:srgbClr val="1F517B"/>
                </a:solidFill>
                <a:latin typeface="微软雅黑"/>
                <a:cs typeface="微软雅黑"/>
              </a:rPr>
              <a:t>名</a:t>
            </a:r>
            <a:r>
              <a:rPr dirty="0" sz="2200" spc="100">
                <a:solidFill>
                  <a:srgbClr val="1F517B"/>
                </a:solidFill>
                <a:latin typeface="微软雅黑"/>
                <a:cs typeface="微软雅黑"/>
              </a:rPr>
              <a:t> </a:t>
            </a:r>
            <a:r>
              <a:rPr dirty="0" sz="2200" spc="-10">
                <a:solidFill>
                  <a:srgbClr val="1F517B"/>
                </a:solidFill>
                <a:latin typeface="微软雅黑"/>
                <a:cs typeface="微软雅黑"/>
              </a:rPr>
              <a:t>(ldev)；</a:t>
            </a:r>
            <a:endParaRPr sz="2200">
              <a:latin typeface="微软雅黑"/>
              <a:cs typeface="微软雅黑"/>
            </a:endParaRPr>
          </a:p>
          <a:p>
            <a:pPr marL="1003300" indent="-534035">
              <a:lnSpc>
                <a:spcPct val="100000"/>
              </a:lnSpc>
              <a:spcBef>
                <a:spcPts val="1055"/>
              </a:spcBef>
              <a:buSzPct val="95454"/>
              <a:buFont typeface="Arial"/>
              <a:buChar char="•"/>
              <a:tabLst>
                <a:tab pos="1003300" algn="l"/>
                <a:tab pos="1003935" algn="l"/>
              </a:tabLst>
            </a:pPr>
            <a:r>
              <a:rPr dirty="0" sz="2200" spc="-35">
                <a:solidFill>
                  <a:srgbClr val="1F517B"/>
                </a:solidFill>
                <a:latin typeface="微软雅黑"/>
                <a:cs typeface="微软雅黑"/>
              </a:rPr>
              <a:t>根</a:t>
            </a:r>
            <a:r>
              <a:rPr dirty="0" sz="2200" spc="-35">
                <a:solidFill>
                  <a:srgbClr val="1F517B"/>
                </a:solidFill>
                <a:latin typeface="微软雅黑"/>
                <a:cs typeface="微软雅黑"/>
              </a:rPr>
              <a:t>据</a:t>
            </a:r>
            <a:r>
              <a:rPr dirty="0" sz="2200" spc="-35">
                <a:solidFill>
                  <a:srgbClr val="1F517B"/>
                </a:solidFill>
                <a:latin typeface="微软雅黑"/>
                <a:cs typeface="微软雅黑"/>
              </a:rPr>
              <a:t>逻</a:t>
            </a:r>
            <a:r>
              <a:rPr dirty="0" sz="2200" spc="-35">
                <a:solidFill>
                  <a:srgbClr val="1F517B"/>
                </a:solidFill>
                <a:latin typeface="微软雅黑"/>
                <a:cs typeface="微软雅黑"/>
              </a:rPr>
              <a:t>辑</a:t>
            </a:r>
            <a:r>
              <a:rPr dirty="0" sz="2200" spc="-35">
                <a:solidFill>
                  <a:srgbClr val="1F517B"/>
                </a:solidFill>
                <a:latin typeface="微软雅黑"/>
                <a:cs typeface="微软雅黑"/>
              </a:rPr>
              <a:t>设</a:t>
            </a:r>
            <a:r>
              <a:rPr dirty="0" sz="2200" spc="-35">
                <a:solidFill>
                  <a:srgbClr val="1F517B"/>
                </a:solidFill>
                <a:latin typeface="微软雅黑"/>
                <a:cs typeface="微软雅黑"/>
              </a:rPr>
              <a:t>备</a:t>
            </a:r>
            <a:r>
              <a:rPr dirty="0" sz="2200" spc="-35">
                <a:solidFill>
                  <a:srgbClr val="1F517B"/>
                </a:solidFill>
                <a:latin typeface="微软雅黑"/>
                <a:cs typeface="微软雅黑"/>
              </a:rPr>
              <a:t>描</a:t>
            </a:r>
            <a:r>
              <a:rPr dirty="0" sz="2200" spc="-35">
                <a:solidFill>
                  <a:srgbClr val="1F517B"/>
                </a:solidFill>
                <a:latin typeface="微软雅黑"/>
                <a:cs typeface="微软雅黑"/>
              </a:rPr>
              <a:t>述</a:t>
            </a:r>
            <a:r>
              <a:rPr dirty="0" sz="2200" spc="-35">
                <a:solidFill>
                  <a:srgbClr val="1F517B"/>
                </a:solidFill>
                <a:latin typeface="微软雅黑"/>
                <a:cs typeface="微软雅黑"/>
              </a:rPr>
              <a:t>器</a:t>
            </a:r>
            <a:r>
              <a:rPr dirty="0" sz="2200" spc="-35">
                <a:solidFill>
                  <a:srgbClr val="1F517B"/>
                </a:solidFill>
                <a:latin typeface="微软雅黑"/>
                <a:cs typeface="微软雅黑"/>
              </a:rPr>
              <a:t>，</a:t>
            </a:r>
            <a:r>
              <a:rPr dirty="0" sz="2200" spc="-35">
                <a:solidFill>
                  <a:srgbClr val="1F517B"/>
                </a:solidFill>
                <a:latin typeface="微软雅黑"/>
                <a:cs typeface="微软雅黑"/>
              </a:rPr>
              <a:t>将</a:t>
            </a:r>
            <a:r>
              <a:rPr dirty="0" sz="2200" spc="-35">
                <a:solidFill>
                  <a:srgbClr val="1F517B"/>
                </a:solidFill>
                <a:latin typeface="微软雅黑"/>
                <a:cs typeface="微软雅黑"/>
              </a:rPr>
              <a:t>逻</a:t>
            </a:r>
            <a:r>
              <a:rPr dirty="0" sz="2200" spc="-35">
                <a:solidFill>
                  <a:srgbClr val="1F517B"/>
                </a:solidFill>
                <a:latin typeface="微软雅黑"/>
                <a:cs typeface="微软雅黑"/>
              </a:rPr>
              <a:t>辑</a:t>
            </a:r>
            <a:r>
              <a:rPr dirty="0" sz="2200" spc="-35">
                <a:solidFill>
                  <a:srgbClr val="1F517B"/>
                </a:solidFill>
                <a:latin typeface="微软雅黑"/>
                <a:cs typeface="微软雅黑"/>
              </a:rPr>
              <a:t>设</a:t>
            </a:r>
            <a:r>
              <a:rPr dirty="0" sz="2200" spc="-35">
                <a:solidFill>
                  <a:srgbClr val="1F517B"/>
                </a:solidFill>
                <a:latin typeface="微软雅黑"/>
                <a:cs typeface="微软雅黑"/>
              </a:rPr>
              <a:t>备</a:t>
            </a:r>
            <a:r>
              <a:rPr dirty="0" sz="2200" spc="-25">
                <a:solidFill>
                  <a:srgbClr val="1F517B"/>
                </a:solidFill>
                <a:latin typeface="微软雅黑"/>
                <a:cs typeface="微软雅黑"/>
              </a:rPr>
              <a:t>名</a:t>
            </a:r>
            <a:r>
              <a:rPr dirty="0" sz="2200" spc="-35">
                <a:solidFill>
                  <a:srgbClr val="1F517B"/>
                </a:solidFill>
                <a:latin typeface="微软雅黑"/>
                <a:cs typeface="微软雅黑"/>
              </a:rPr>
              <a:t>转</a:t>
            </a:r>
            <a:r>
              <a:rPr dirty="0" sz="2200" spc="-35">
                <a:solidFill>
                  <a:srgbClr val="1F517B"/>
                </a:solidFill>
                <a:latin typeface="微软雅黑"/>
                <a:cs typeface="微软雅黑"/>
              </a:rPr>
              <a:t>换</a:t>
            </a:r>
            <a:r>
              <a:rPr dirty="0" sz="2200" spc="-25">
                <a:solidFill>
                  <a:srgbClr val="1F517B"/>
                </a:solidFill>
                <a:latin typeface="微软雅黑"/>
                <a:cs typeface="微软雅黑"/>
              </a:rPr>
              <a:t>为</a:t>
            </a:r>
            <a:r>
              <a:rPr dirty="0" sz="2200" spc="-35">
                <a:solidFill>
                  <a:srgbClr val="1F517B"/>
                </a:solidFill>
                <a:latin typeface="微软雅黑"/>
                <a:cs typeface="微软雅黑"/>
              </a:rPr>
              <a:t>物</a:t>
            </a:r>
            <a:r>
              <a:rPr dirty="0" sz="2200" spc="-35">
                <a:solidFill>
                  <a:srgbClr val="1F517B"/>
                </a:solidFill>
                <a:latin typeface="微软雅黑"/>
                <a:cs typeface="微软雅黑"/>
              </a:rPr>
              <a:t>理</a:t>
            </a:r>
            <a:r>
              <a:rPr dirty="0" sz="2200" spc="-25">
                <a:solidFill>
                  <a:srgbClr val="1F517B"/>
                </a:solidFill>
                <a:latin typeface="微软雅黑"/>
                <a:cs typeface="微软雅黑"/>
              </a:rPr>
              <a:t>设</a:t>
            </a:r>
            <a:r>
              <a:rPr dirty="0" sz="2200" spc="-35">
                <a:solidFill>
                  <a:srgbClr val="1F517B"/>
                </a:solidFill>
                <a:latin typeface="微软雅黑"/>
                <a:cs typeface="微软雅黑"/>
              </a:rPr>
              <a:t>备</a:t>
            </a:r>
            <a:r>
              <a:rPr dirty="0" sz="2200" spc="-35">
                <a:solidFill>
                  <a:srgbClr val="1F517B"/>
                </a:solidFill>
                <a:latin typeface="微软雅黑"/>
                <a:cs typeface="微软雅黑"/>
              </a:rPr>
              <a:t>名</a:t>
            </a:r>
            <a:r>
              <a:rPr dirty="0" sz="2200" spc="-50">
                <a:solidFill>
                  <a:srgbClr val="1F517B"/>
                </a:solidFill>
                <a:latin typeface="微软雅黑"/>
                <a:cs typeface="微软雅黑"/>
              </a:rPr>
              <a:t>。</a:t>
            </a:r>
            <a:endParaRPr sz="2200">
              <a:latin typeface="微软雅黑"/>
              <a:cs typeface="微软雅黑"/>
            </a:endParaRPr>
          </a:p>
          <a:p>
            <a:pPr marL="12700">
              <a:lnSpc>
                <a:spcPct val="100000"/>
              </a:lnSpc>
              <a:spcBef>
                <a:spcPts val="1060"/>
              </a:spcBef>
            </a:pPr>
            <a:r>
              <a:rPr dirty="0" u="sng" sz="2200" spc="95">
                <a:solidFill>
                  <a:srgbClr val="1F517B"/>
                </a:solidFill>
                <a:uFill>
                  <a:solidFill>
                    <a:srgbClr val="1F517B"/>
                  </a:solidFill>
                </a:uFill>
                <a:latin typeface="Times New Roman"/>
                <a:cs typeface="Times New Roman"/>
              </a:rPr>
              <a:t> </a:t>
            </a:r>
            <a:r>
              <a:rPr dirty="0" u="sng" sz="2200" spc="-10" b="1">
                <a:solidFill>
                  <a:srgbClr val="1F517B"/>
                </a:solidFill>
                <a:uFill>
                  <a:solidFill>
                    <a:srgbClr val="1F517B"/>
                  </a:solidFill>
                </a:uFill>
                <a:latin typeface="微软雅黑"/>
                <a:cs typeface="微软雅黑"/>
              </a:rPr>
              <a:t>② 合</a:t>
            </a:r>
            <a:r>
              <a:rPr dirty="0" u="sng" sz="2200" spc="-30" b="1">
                <a:solidFill>
                  <a:srgbClr val="1F517B"/>
                </a:solidFill>
                <a:uFill>
                  <a:solidFill>
                    <a:srgbClr val="1F517B"/>
                  </a:solidFill>
                </a:uFill>
                <a:latin typeface="微软雅黑"/>
                <a:cs typeface="微软雅黑"/>
              </a:rPr>
              <a:t>法</a:t>
            </a:r>
            <a:r>
              <a:rPr dirty="0" u="sng" sz="2200" spc="-30" b="1">
                <a:solidFill>
                  <a:srgbClr val="1F517B"/>
                </a:solidFill>
                <a:uFill>
                  <a:solidFill>
                    <a:srgbClr val="1F517B"/>
                  </a:solidFill>
                </a:uFill>
                <a:latin typeface="微软雅黑"/>
                <a:cs typeface="微软雅黑"/>
              </a:rPr>
              <a:t>性</a:t>
            </a:r>
            <a:r>
              <a:rPr dirty="0" u="sng" sz="2200" spc="-30" b="1">
                <a:solidFill>
                  <a:srgbClr val="1F517B"/>
                </a:solidFill>
                <a:uFill>
                  <a:solidFill>
                    <a:srgbClr val="1F517B"/>
                  </a:solidFill>
                </a:uFill>
                <a:latin typeface="微软雅黑"/>
                <a:cs typeface="微软雅黑"/>
              </a:rPr>
              <a:t>检</a:t>
            </a:r>
            <a:r>
              <a:rPr dirty="0" u="sng" sz="2200" spc="-50" b="1">
                <a:solidFill>
                  <a:srgbClr val="1F517B"/>
                </a:solidFill>
                <a:uFill>
                  <a:solidFill>
                    <a:srgbClr val="1F517B"/>
                  </a:solidFill>
                </a:uFill>
                <a:latin typeface="微软雅黑"/>
                <a:cs typeface="微软雅黑"/>
              </a:rPr>
              <a:t>查</a:t>
            </a:r>
            <a:endParaRPr sz="2200">
              <a:latin typeface="微软雅黑"/>
              <a:cs typeface="微软雅黑"/>
            </a:endParaRPr>
          </a:p>
          <a:p>
            <a:pPr marL="1003300" indent="-534035">
              <a:lnSpc>
                <a:spcPct val="100000"/>
              </a:lnSpc>
              <a:spcBef>
                <a:spcPts val="1055"/>
              </a:spcBef>
              <a:buSzPct val="93181"/>
              <a:buFont typeface="Arial"/>
              <a:buChar char="•"/>
              <a:tabLst>
                <a:tab pos="1003300" algn="l"/>
                <a:tab pos="1003935" algn="l"/>
              </a:tabLst>
            </a:pPr>
            <a:r>
              <a:rPr dirty="0" sz="2200" spc="-30">
                <a:solidFill>
                  <a:srgbClr val="1F517B"/>
                </a:solidFill>
                <a:latin typeface="微软雅黑"/>
                <a:cs typeface="微软雅黑"/>
              </a:rPr>
              <a:t>获</a:t>
            </a:r>
            <a:r>
              <a:rPr dirty="0" sz="2200">
                <a:solidFill>
                  <a:srgbClr val="1F517B"/>
                </a:solidFill>
                <a:latin typeface="微软雅黑"/>
                <a:cs typeface="微软雅黑"/>
              </a:rPr>
              <a:t>得</a:t>
            </a:r>
            <a:r>
              <a:rPr dirty="0" sz="2200" spc="110">
                <a:solidFill>
                  <a:srgbClr val="1F517B"/>
                </a:solidFill>
                <a:latin typeface="微软雅黑"/>
                <a:cs typeface="微软雅黑"/>
              </a:rPr>
              <a:t> </a:t>
            </a:r>
            <a:r>
              <a:rPr dirty="0" sz="2200" spc="-20">
                <a:solidFill>
                  <a:srgbClr val="1F517B"/>
                </a:solidFill>
                <a:latin typeface="微软雅黑"/>
                <a:cs typeface="微软雅黑"/>
              </a:rPr>
              <a:t>I/O</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调</a:t>
            </a:r>
            <a:r>
              <a:rPr dirty="0" sz="2200" spc="-30">
                <a:solidFill>
                  <a:srgbClr val="1F517B"/>
                </a:solidFill>
                <a:latin typeface="微软雅黑"/>
                <a:cs typeface="微软雅黑"/>
              </a:rPr>
              <a:t>用</a:t>
            </a:r>
            <a:r>
              <a:rPr dirty="0" sz="2200" spc="-30">
                <a:solidFill>
                  <a:srgbClr val="1F517B"/>
                </a:solidFill>
                <a:latin typeface="微软雅黑"/>
                <a:cs typeface="微软雅黑"/>
              </a:rPr>
              <a:t>中</a:t>
            </a:r>
            <a:r>
              <a:rPr dirty="0" sz="2200" spc="-30">
                <a:solidFill>
                  <a:srgbClr val="1F517B"/>
                </a:solidFill>
                <a:latin typeface="微软雅黑"/>
                <a:cs typeface="微软雅黑"/>
              </a:rPr>
              <a:t>给</a:t>
            </a:r>
            <a:r>
              <a:rPr dirty="0" sz="2200" spc="-30">
                <a:solidFill>
                  <a:srgbClr val="1F517B"/>
                </a:solidFill>
                <a:latin typeface="微软雅黑"/>
                <a:cs typeface="微软雅黑"/>
              </a:rPr>
              <a:t>出</a:t>
            </a:r>
            <a:r>
              <a:rPr dirty="0" sz="2200" spc="-30">
                <a:solidFill>
                  <a:srgbClr val="1F517B"/>
                </a:solidFill>
                <a:latin typeface="微软雅黑"/>
                <a:cs typeface="微软雅黑"/>
              </a:rPr>
              <a:t>的</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30">
                <a:solidFill>
                  <a:srgbClr val="1F517B"/>
                </a:solidFill>
                <a:latin typeface="微软雅黑"/>
                <a:cs typeface="微软雅黑"/>
              </a:rPr>
              <a:t>模</a:t>
            </a:r>
            <a:r>
              <a:rPr dirty="0" sz="2200" spc="-30">
                <a:solidFill>
                  <a:srgbClr val="1F517B"/>
                </a:solidFill>
                <a:latin typeface="微软雅黑"/>
                <a:cs typeface="微软雅黑"/>
              </a:rPr>
              <a:t>式</a:t>
            </a:r>
            <a:r>
              <a:rPr dirty="0" sz="2200" spc="-10">
                <a:solidFill>
                  <a:srgbClr val="1F517B"/>
                </a:solidFill>
                <a:latin typeface="微软雅黑"/>
                <a:cs typeface="微软雅黑"/>
              </a:rPr>
              <a:t>mode；</a:t>
            </a:r>
            <a:endParaRPr sz="2200">
              <a:latin typeface="微软雅黑"/>
              <a:cs typeface="微软雅黑"/>
            </a:endParaRPr>
          </a:p>
          <a:p>
            <a:pPr marL="1003300" indent="-534035">
              <a:lnSpc>
                <a:spcPct val="100000"/>
              </a:lnSpc>
              <a:spcBef>
                <a:spcPts val="1060"/>
              </a:spcBef>
              <a:buSzPct val="93181"/>
              <a:buFont typeface="Arial"/>
              <a:buChar char="•"/>
              <a:tabLst>
                <a:tab pos="1003300" algn="l"/>
                <a:tab pos="1003935" algn="l"/>
              </a:tabLst>
            </a:pPr>
            <a:r>
              <a:rPr dirty="0" sz="2200" spc="-30">
                <a:solidFill>
                  <a:srgbClr val="1F517B"/>
                </a:solidFill>
                <a:latin typeface="微软雅黑"/>
                <a:cs typeface="微软雅黑"/>
              </a:rPr>
              <a:t>根</a:t>
            </a:r>
            <a:r>
              <a:rPr dirty="0" sz="2200" spc="-30">
                <a:solidFill>
                  <a:srgbClr val="1F517B"/>
                </a:solidFill>
                <a:latin typeface="微软雅黑"/>
                <a:cs typeface="微软雅黑"/>
              </a:rPr>
              <a:t>据</a:t>
            </a:r>
            <a:r>
              <a:rPr dirty="0" sz="2200" spc="-25">
                <a:solidFill>
                  <a:srgbClr val="1F517B"/>
                </a:solidFill>
                <a:latin typeface="微软雅黑"/>
                <a:cs typeface="微软雅黑"/>
              </a:rPr>
              <a:t>DCB</a:t>
            </a:r>
            <a:r>
              <a:rPr dirty="0" sz="2200" spc="-30">
                <a:solidFill>
                  <a:srgbClr val="1F517B"/>
                </a:solidFill>
                <a:latin typeface="微软雅黑"/>
                <a:cs typeface="微软雅黑"/>
              </a:rPr>
              <a:t>中</a:t>
            </a:r>
            <a:r>
              <a:rPr dirty="0" sz="2200" spc="-30">
                <a:solidFill>
                  <a:srgbClr val="1F517B"/>
                </a:solidFill>
                <a:latin typeface="微软雅黑"/>
                <a:cs typeface="微软雅黑"/>
              </a:rPr>
              <a:t>命</a:t>
            </a:r>
            <a:r>
              <a:rPr dirty="0" sz="2200" spc="-30">
                <a:solidFill>
                  <a:srgbClr val="1F517B"/>
                </a:solidFill>
                <a:latin typeface="微软雅黑"/>
                <a:cs typeface="微软雅黑"/>
              </a:rPr>
              <a:t>令</a:t>
            </a:r>
            <a:r>
              <a:rPr dirty="0" sz="2200" spc="-30">
                <a:solidFill>
                  <a:srgbClr val="1F517B"/>
                </a:solidFill>
                <a:latin typeface="微软雅黑"/>
                <a:cs typeface="微软雅黑"/>
              </a:rPr>
              <a:t>转</a:t>
            </a:r>
            <a:r>
              <a:rPr dirty="0" sz="2200" spc="-30">
                <a:solidFill>
                  <a:srgbClr val="1F517B"/>
                </a:solidFill>
                <a:latin typeface="微软雅黑"/>
                <a:cs typeface="微软雅黑"/>
              </a:rPr>
              <a:t>换</a:t>
            </a:r>
            <a:r>
              <a:rPr dirty="0" sz="2200" spc="-30">
                <a:solidFill>
                  <a:srgbClr val="1F517B"/>
                </a:solidFill>
                <a:latin typeface="微软雅黑"/>
                <a:cs typeface="微软雅黑"/>
              </a:rPr>
              <a:t>表</a:t>
            </a:r>
            <a:r>
              <a:rPr dirty="0" sz="2200" spc="-30">
                <a:solidFill>
                  <a:srgbClr val="1F517B"/>
                </a:solidFill>
                <a:latin typeface="微软雅黑"/>
                <a:cs typeface="微软雅黑"/>
              </a:rPr>
              <a:t>中</a:t>
            </a:r>
            <a:r>
              <a:rPr dirty="0" sz="2200" spc="-30">
                <a:solidFill>
                  <a:srgbClr val="1F517B"/>
                </a:solidFill>
                <a:latin typeface="微软雅黑"/>
                <a:cs typeface="微软雅黑"/>
              </a:rPr>
              <a:t>允</a:t>
            </a:r>
            <a:r>
              <a:rPr dirty="0" sz="2200" spc="-30">
                <a:solidFill>
                  <a:srgbClr val="1F517B"/>
                </a:solidFill>
                <a:latin typeface="微软雅黑"/>
                <a:cs typeface="微软雅黑"/>
              </a:rPr>
              <a:t>许</a:t>
            </a:r>
            <a:r>
              <a:rPr dirty="0" sz="2200" spc="-30">
                <a:solidFill>
                  <a:srgbClr val="1F517B"/>
                </a:solidFill>
                <a:latin typeface="微软雅黑"/>
                <a:cs typeface="微软雅黑"/>
              </a:rPr>
              <a:t>的</a:t>
            </a:r>
            <a:r>
              <a:rPr dirty="0" sz="2200" spc="-25">
                <a:solidFill>
                  <a:srgbClr val="1F517B"/>
                </a:solidFill>
                <a:latin typeface="微软雅黑"/>
                <a:cs typeface="微软雅黑"/>
              </a:rPr>
              <a:t>操</a:t>
            </a:r>
            <a:r>
              <a:rPr dirty="0" sz="2200" spc="-30">
                <a:solidFill>
                  <a:srgbClr val="1F517B"/>
                </a:solidFill>
                <a:latin typeface="微软雅黑"/>
                <a:cs typeface="微软雅黑"/>
              </a:rPr>
              <a:t>作</a:t>
            </a:r>
            <a:r>
              <a:rPr dirty="0" sz="2200" spc="-30">
                <a:solidFill>
                  <a:srgbClr val="1F517B"/>
                </a:solidFill>
                <a:latin typeface="微软雅黑"/>
                <a:cs typeface="微软雅黑"/>
              </a:rPr>
              <a:t>，检</a:t>
            </a:r>
            <a:r>
              <a:rPr dirty="0" sz="2200" spc="-30">
                <a:solidFill>
                  <a:srgbClr val="1F517B"/>
                </a:solidFill>
                <a:latin typeface="微软雅黑"/>
                <a:cs typeface="微软雅黑"/>
              </a:rPr>
              <a:t>查</a:t>
            </a:r>
            <a:r>
              <a:rPr dirty="0" sz="2200" spc="-30">
                <a:solidFill>
                  <a:srgbClr val="1F517B"/>
                </a:solidFill>
                <a:latin typeface="微软雅黑"/>
                <a:cs typeface="微软雅黑"/>
              </a:rPr>
              <a:t>操</a:t>
            </a:r>
            <a:r>
              <a:rPr dirty="0" sz="2200" spc="-25">
                <a:solidFill>
                  <a:srgbClr val="1F517B"/>
                </a:solidFill>
                <a:latin typeface="微软雅黑"/>
                <a:cs typeface="微软雅黑"/>
              </a:rPr>
              <a:t>作</a:t>
            </a:r>
            <a:r>
              <a:rPr dirty="0" sz="2200" spc="-30">
                <a:solidFill>
                  <a:srgbClr val="1F517B"/>
                </a:solidFill>
                <a:latin typeface="微软雅黑"/>
                <a:cs typeface="微软雅黑"/>
              </a:rPr>
              <a:t>的</a:t>
            </a:r>
            <a:r>
              <a:rPr dirty="0" sz="2200" spc="-30">
                <a:solidFill>
                  <a:srgbClr val="1F517B"/>
                </a:solidFill>
                <a:latin typeface="微软雅黑"/>
                <a:cs typeface="微软雅黑"/>
              </a:rPr>
              <a:t>合</a:t>
            </a:r>
            <a:r>
              <a:rPr dirty="0" sz="2200" spc="-25">
                <a:solidFill>
                  <a:srgbClr val="1F517B"/>
                </a:solidFill>
                <a:latin typeface="微软雅黑"/>
                <a:cs typeface="微软雅黑"/>
              </a:rPr>
              <a:t>法</a:t>
            </a:r>
            <a:r>
              <a:rPr dirty="0" sz="2200" spc="-30">
                <a:solidFill>
                  <a:srgbClr val="1F517B"/>
                </a:solidFill>
                <a:latin typeface="微软雅黑"/>
                <a:cs typeface="微软雅黑"/>
              </a:rPr>
              <a:t>性</a:t>
            </a:r>
            <a:r>
              <a:rPr dirty="0" sz="2200" spc="-50">
                <a:solidFill>
                  <a:srgbClr val="1F517B"/>
                </a:solidFill>
                <a:latin typeface="微软雅黑"/>
                <a:cs typeface="微软雅黑"/>
              </a:rPr>
              <a:t>。</a:t>
            </a:r>
            <a:endParaRPr sz="2200">
              <a:latin typeface="微软雅黑"/>
              <a:cs typeface="微软雅黑"/>
            </a:endParaRPr>
          </a:p>
          <a:p>
            <a:pPr marL="12700">
              <a:lnSpc>
                <a:spcPct val="100000"/>
              </a:lnSpc>
              <a:spcBef>
                <a:spcPts val="1055"/>
              </a:spcBef>
            </a:pPr>
            <a:r>
              <a:rPr dirty="0" u="sng" sz="2200" spc="160">
                <a:solidFill>
                  <a:srgbClr val="1F517B"/>
                </a:solidFill>
                <a:uFill>
                  <a:solidFill>
                    <a:srgbClr val="1F517B"/>
                  </a:solidFill>
                </a:uFill>
                <a:latin typeface="Times New Roman"/>
                <a:cs typeface="Times New Roman"/>
              </a:rPr>
              <a:t> </a:t>
            </a:r>
            <a:r>
              <a:rPr dirty="0" u="sng" sz="2200" spc="15" b="1">
                <a:solidFill>
                  <a:srgbClr val="1F517B"/>
                </a:solidFill>
                <a:uFill>
                  <a:solidFill>
                    <a:srgbClr val="1F517B"/>
                  </a:solidFill>
                </a:uFill>
                <a:latin typeface="微软雅黑"/>
                <a:cs typeface="微软雅黑"/>
              </a:rPr>
              <a:t>③ 形</a:t>
            </a:r>
            <a:r>
              <a:rPr dirty="0" u="sng" sz="2200" spc="-30" b="1">
                <a:solidFill>
                  <a:srgbClr val="1F517B"/>
                </a:solidFill>
                <a:uFill>
                  <a:solidFill>
                    <a:srgbClr val="1F517B"/>
                  </a:solidFill>
                </a:uFill>
                <a:latin typeface="微软雅黑"/>
                <a:cs typeface="微软雅黑"/>
              </a:rPr>
              <a:t>成</a:t>
            </a:r>
            <a:r>
              <a:rPr dirty="0" u="sng" sz="2200" spc="-25" b="1">
                <a:solidFill>
                  <a:srgbClr val="1F517B"/>
                </a:solidFill>
                <a:uFill>
                  <a:solidFill>
                    <a:srgbClr val="1F517B"/>
                  </a:solidFill>
                </a:uFill>
                <a:latin typeface="微软雅黑"/>
                <a:cs typeface="微软雅黑"/>
              </a:rPr>
              <a:t>I/O</a:t>
            </a:r>
            <a:r>
              <a:rPr dirty="0" u="sng" sz="2200" spc="-30" b="1">
                <a:solidFill>
                  <a:srgbClr val="1F517B"/>
                </a:solidFill>
                <a:uFill>
                  <a:solidFill>
                    <a:srgbClr val="1F517B"/>
                  </a:solidFill>
                </a:uFill>
                <a:latin typeface="微软雅黑"/>
                <a:cs typeface="微软雅黑"/>
              </a:rPr>
              <a:t>请</a:t>
            </a:r>
            <a:r>
              <a:rPr dirty="0" u="sng" sz="2200" spc="-30" b="1">
                <a:solidFill>
                  <a:srgbClr val="1F517B"/>
                </a:solidFill>
                <a:uFill>
                  <a:solidFill>
                    <a:srgbClr val="1F517B"/>
                  </a:solidFill>
                </a:uFill>
                <a:latin typeface="微软雅黑"/>
                <a:cs typeface="微软雅黑"/>
              </a:rPr>
              <a:t>求</a:t>
            </a:r>
            <a:r>
              <a:rPr dirty="0" u="sng" sz="2200" spc="-30" b="1">
                <a:solidFill>
                  <a:srgbClr val="1F517B"/>
                </a:solidFill>
                <a:uFill>
                  <a:solidFill>
                    <a:srgbClr val="1F517B"/>
                  </a:solidFill>
                </a:uFill>
                <a:latin typeface="微软雅黑"/>
                <a:cs typeface="微软雅黑"/>
              </a:rPr>
              <a:t>块</a:t>
            </a:r>
            <a:r>
              <a:rPr dirty="0" u="sng" sz="2200" spc="-30" b="1">
                <a:solidFill>
                  <a:srgbClr val="1F517B"/>
                </a:solidFill>
                <a:uFill>
                  <a:solidFill>
                    <a:srgbClr val="1F517B"/>
                  </a:solidFill>
                </a:uFill>
                <a:latin typeface="微软雅黑"/>
                <a:cs typeface="微软雅黑"/>
              </a:rPr>
              <a:t>，</a:t>
            </a:r>
            <a:r>
              <a:rPr dirty="0" u="sng" sz="2200" spc="-30" b="1">
                <a:solidFill>
                  <a:srgbClr val="1F517B"/>
                </a:solidFill>
                <a:uFill>
                  <a:solidFill>
                    <a:srgbClr val="1F517B"/>
                  </a:solidFill>
                </a:uFill>
                <a:latin typeface="微软雅黑"/>
                <a:cs typeface="微软雅黑"/>
              </a:rPr>
              <a:t>发</a:t>
            </a:r>
            <a:r>
              <a:rPr dirty="0" u="sng" sz="2200" spc="-30" b="1">
                <a:solidFill>
                  <a:srgbClr val="1F517B"/>
                </a:solidFill>
                <a:uFill>
                  <a:solidFill>
                    <a:srgbClr val="1F517B"/>
                  </a:solidFill>
                </a:uFill>
                <a:latin typeface="微软雅黑"/>
                <a:cs typeface="微软雅黑"/>
              </a:rPr>
              <a:t>消</a:t>
            </a:r>
            <a:r>
              <a:rPr dirty="0" u="sng" sz="2200" spc="-30" b="1">
                <a:solidFill>
                  <a:srgbClr val="1F517B"/>
                </a:solidFill>
                <a:uFill>
                  <a:solidFill>
                    <a:srgbClr val="1F517B"/>
                  </a:solidFill>
                </a:uFill>
                <a:latin typeface="微软雅黑"/>
                <a:cs typeface="微软雅黑"/>
              </a:rPr>
              <a:t>息</a:t>
            </a:r>
            <a:r>
              <a:rPr dirty="0" u="sng" sz="2200" spc="-30" b="1">
                <a:solidFill>
                  <a:srgbClr val="1F517B"/>
                </a:solidFill>
                <a:uFill>
                  <a:solidFill>
                    <a:srgbClr val="1F517B"/>
                  </a:solidFill>
                </a:uFill>
                <a:latin typeface="微软雅黑"/>
                <a:cs typeface="微软雅黑"/>
              </a:rPr>
              <a:t>给</a:t>
            </a:r>
            <a:r>
              <a:rPr dirty="0" u="sng" sz="2200" spc="-30" b="1">
                <a:solidFill>
                  <a:srgbClr val="1F517B"/>
                </a:solidFill>
                <a:uFill>
                  <a:solidFill>
                    <a:srgbClr val="1F517B"/>
                  </a:solidFill>
                </a:uFill>
                <a:latin typeface="微软雅黑"/>
                <a:cs typeface="微软雅黑"/>
              </a:rPr>
              <a:t>对</a:t>
            </a:r>
            <a:r>
              <a:rPr dirty="0" u="sng" sz="2200" spc="-30" b="1">
                <a:solidFill>
                  <a:srgbClr val="1F517B"/>
                </a:solidFill>
                <a:uFill>
                  <a:solidFill>
                    <a:srgbClr val="1F517B"/>
                  </a:solidFill>
                </a:uFill>
                <a:latin typeface="微软雅黑"/>
                <a:cs typeface="微软雅黑"/>
              </a:rPr>
              <a:t>应</a:t>
            </a:r>
            <a:r>
              <a:rPr dirty="0" u="sng" sz="2200" spc="-30" b="1">
                <a:solidFill>
                  <a:srgbClr val="1F517B"/>
                </a:solidFill>
                <a:uFill>
                  <a:solidFill>
                    <a:srgbClr val="1F517B"/>
                  </a:solidFill>
                </a:uFill>
                <a:latin typeface="微软雅黑"/>
                <a:cs typeface="微软雅黑"/>
              </a:rPr>
              <a:t>的</a:t>
            </a:r>
            <a:r>
              <a:rPr dirty="0" u="sng" sz="2200" spc="-20" b="1">
                <a:solidFill>
                  <a:srgbClr val="1F517B"/>
                </a:solidFill>
                <a:uFill>
                  <a:solidFill>
                    <a:srgbClr val="1F517B"/>
                  </a:solidFill>
                </a:uFill>
                <a:latin typeface="微软雅黑"/>
                <a:cs typeface="微软雅黑"/>
              </a:rPr>
              <a:t>设</a:t>
            </a:r>
            <a:r>
              <a:rPr dirty="0" u="sng" sz="2200" spc="-30" b="1">
                <a:solidFill>
                  <a:srgbClr val="1F517B"/>
                </a:solidFill>
                <a:uFill>
                  <a:solidFill>
                    <a:srgbClr val="1F517B"/>
                  </a:solidFill>
                </a:uFill>
                <a:latin typeface="微软雅黑"/>
                <a:cs typeface="微软雅黑"/>
              </a:rPr>
              <a:t>备</a:t>
            </a:r>
            <a:r>
              <a:rPr dirty="0" u="sng" sz="2200" spc="-30" b="1">
                <a:solidFill>
                  <a:srgbClr val="1F517B"/>
                </a:solidFill>
                <a:uFill>
                  <a:solidFill>
                    <a:srgbClr val="1F517B"/>
                  </a:solidFill>
                </a:uFill>
                <a:latin typeface="微软雅黑"/>
                <a:cs typeface="微软雅黑"/>
              </a:rPr>
              <a:t>处</a:t>
            </a:r>
            <a:r>
              <a:rPr dirty="0" u="sng" sz="2200" spc="-20" b="1">
                <a:solidFill>
                  <a:srgbClr val="1F517B"/>
                </a:solidFill>
                <a:uFill>
                  <a:solidFill>
                    <a:srgbClr val="1F517B"/>
                  </a:solidFill>
                </a:uFill>
                <a:latin typeface="微软雅黑"/>
                <a:cs typeface="微软雅黑"/>
              </a:rPr>
              <a:t>理</a:t>
            </a:r>
            <a:r>
              <a:rPr dirty="0" u="sng" sz="2200" spc="-30" b="1">
                <a:solidFill>
                  <a:srgbClr val="1F517B"/>
                </a:solidFill>
                <a:uFill>
                  <a:solidFill>
                    <a:srgbClr val="1F517B"/>
                  </a:solidFill>
                </a:uFill>
                <a:latin typeface="微软雅黑"/>
                <a:cs typeface="微软雅黑"/>
              </a:rPr>
              <a:t>进</a:t>
            </a:r>
            <a:r>
              <a:rPr dirty="0" u="sng" sz="2200" spc="-50" b="1">
                <a:solidFill>
                  <a:srgbClr val="1F517B"/>
                </a:solidFill>
                <a:uFill>
                  <a:solidFill>
                    <a:srgbClr val="1F517B"/>
                  </a:solidFill>
                </a:uFill>
                <a:latin typeface="微软雅黑"/>
                <a:cs typeface="微软雅黑"/>
              </a:rPr>
              <a:t>程</a:t>
            </a:r>
            <a:endParaRPr sz="2200">
              <a:latin typeface="微软雅黑"/>
              <a:cs typeface="微软雅黑"/>
            </a:endParaRPr>
          </a:p>
          <a:p>
            <a:pPr marL="1003300" indent="-534035">
              <a:lnSpc>
                <a:spcPct val="100000"/>
              </a:lnSpc>
              <a:spcBef>
                <a:spcPts val="1055"/>
              </a:spcBef>
              <a:buSzPct val="95454"/>
              <a:buFont typeface="Arial"/>
              <a:buChar char="•"/>
              <a:tabLst>
                <a:tab pos="1003300" algn="l"/>
                <a:tab pos="1003935" algn="l"/>
              </a:tabLst>
            </a:pPr>
            <a:r>
              <a:rPr dirty="0" sz="2200" spc="-35">
                <a:solidFill>
                  <a:srgbClr val="1F517B"/>
                </a:solidFill>
                <a:latin typeface="微软雅黑"/>
                <a:cs typeface="微软雅黑"/>
              </a:rPr>
              <a:t>根</a:t>
            </a:r>
            <a:r>
              <a:rPr dirty="0" sz="2200" spc="-35">
                <a:solidFill>
                  <a:srgbClr val="1F517B"/>
                </a:solidFill>
                <a:latin typeface="微软雅黑"/>
                <a:cs typeface="微软雅黑"/>
              </a:rPr>
              <a:t>据</a:t>
            </a:r>
            <a:r>
              <a:rPr dirty="0" sz="2200" spc="-35">
                <a:solidFill>
                  <a:srgbClr val="1F517B"/>
                </a:solidFill>
                <a:latin typeface="微软雅黑"/>
                <a:cs typeface="微软雅黑"/>
              </a:rPr>
              <a:t>请</a:t>
            </a:r>
            <a:r>
              <a:rPr dirty="0" sz="2200" spc="-35">
                <a:solidFill>
                  <a:srgbClr val="1F517B"/>
                </a:solidFill>
                <a:latin typeface="微软雅黑"/>
                <a:cs typeface="微软雅黑"/>
              </a:rPr>
              <a:t>求</a:t>
            </a:r>
            <a:r>
              <a:rPr dirty="0" sz="2200" spc="-35">
                <a:solidFill>
                  <a:srgbClr val="1F517B"/>
                </a:solidFill>
                <a:latin typeface="微软雅黑"/>
                <a:cs typeface="微软雅黑"/>
              </a:rPr>
              <a:t>的</a:t>
            </a:r>
            <a:r>
              <a:rPr dirty="0" sz="2200" spc="-35">
                <a:solidFill>
                  <a:srgbClr val="1F517B"/>
                </a:solidFill>
                <a:latin typeface="微软雅黑"/>
                <a:cs typeface="微软雅黑"/>
              </a:rPr>
              <a:t>参</a:t>
            </a:r>
            <a:r>
              <a:rPr dirty="0" sz="2200" spc="-35">
                <a:solidFill>
                  <a:srgbClr val="1F517B"/>
                </a:solidFill>
                <a:latin typeface="微软雅黑"/>
                <a:cs typeface="微软雅黑"/>
              </a:rPr>
              <a:t>数</a:t>
            </a:r>
            <a:r>
              <a:rPr dirty="0" sz="2200" spc="-35">
                <a:solidFill>
                  <a:srgbClr val="1F517B"/>
                </a:solidFill>
                <a:latin typeface="微软雅黑"/>
                <a:cs typeface="微软雅黑"/>
              </a:rPr>
              <a:t>形</a:t>
            </a:r>
            <a:r>
              <a:rPr dirty="0" sz="2200" spc="-30">
                <a:solidFill>
                  <a:srgbClr val="1F517B"/>
                </a:solidFill>
                <a:latin typeface="微软雅黑"/>
                <a:cs typeface="微软雅黑"/>
              </a:rPr>
              <a:t>成</a:t>
            </a:r>
            <a:r>
              <a:rPr dirty="0" sz="2200" spc="-20">
                <a:solidFill>
                  <a:srgbClr val="1F517B"/>
                </a:solidFill>
                <a:latin typeface="微软雅黑"/>
                <a:cs typeface="微软雅黑"/>
              </a:rPr>
              <a:t>I/O</a:t>
            </a:r>
            <a:r>
              <a:rPr dirty="0" sz="2200" spc="-35">
                <a:solidFill>
                  <a:srgbClr val="1F517B"/>
                </a:solidFill>
                <a:latin typeface="微软雅黑"/>
                <a:cs typeface="微软雅黑"/>
              </a:rPr>
              <a:t>请</a:t>
            </a:r>
            <a:r>
              <a:rPr dirty="0" sz="2200" spc="-35">
                <a:solidFill>
                  <a:srgbClr val="1F517B"/>
                </a:solidFill>
                <a:latin typeface="微软雅黑"/>
                <a:cs typeface="微软雅黑"/>
              </a:rPr>
              <a:t>求</a:t>
            </a:r>
            <a:r>
              <a:rPr dirty="0" sz="2200" spc="60">
                <a:solidFill>
                  <a:srgbClr val="1F517B"/>
                </a:solidFill>
                <a:latin typeface="微软雅黑"/>
                <a:cs typeface="微软雅黑"/>
              </a:rPr>
              <a:t>块 </a:t>
            </a:r>
            <a:r>
              <a:rPr dirty="0" sz="2200" spc="-10">
                <a:solidFill>
                  <a:srgbClr val="1F517B"/>
                </a:solidFill>
                <a:latin typeface="微软雅黑"/>
                <a:cs typeface="微软雅黑"/>
              </a:rPr>
              <a:t>(IORB)；</a:t>
            </a:r>
            <a:endParaRPr sz="2200">
              <a:latin typeface="微软雅黑"/>
              <a:cs typeface="微软雅黑"/>
            </a:endParaRPr>
          </a:p>
          <a:p>
            <a:pPr marL="1003300" indent="-534035">
              <a:lnSpc>
                <a:spcPct val="100000"/>
              </a:lnSpc>
              <a:spcBef>
                <a:spcPts val="1060"/>
              </a:spcBef>
              <a:buSzPct val="93181"/>
              <a:buFont typeface="Arial"/>
              <a:buChar char="•"/>
              <a:tabLst>
                <a:tab pos="1003300" algn="l"/>
                <a:tab pos="1003935" algn="l"/>
              </a:tabLst>
            </a:pPr>
            <a:r>
              <a:rPr dirty="0" sz="2200" spc="-30">
                <a:solidFill>
                  <a:srgbClr val="1F517B"/>
                </a:solidFill>
                <a:latin typeface="微软雅黑"/>
                <a:cs typeface="微软雅黑"/>
              </a:rPr>
              <a:t>将</a:t>
            </a:r>
            <a:r>
              <a:rPr dirty="0" sz="2200" spc="-20">
                <a:solidFill>
                  <a:srgbClr val="1F517B"/>
                </a:solidFill>
                <a:latin typeface="微软雅黑"/>
                <a:cs typeface="微软雅黑"/>
              </a:rPr>
              <a:t>I/O</a:t>
            </a:r>
            <a:r>
              <a:rPr dirty="0" sz="2200" spc="-30">
                <a:solidFill>
                  <a:srgbClr val="1F517B"/>
                </a:solidFill>
                <a:latin typeface="微软雅黑"/>
                <a:cs typeface="微软雅黑"/>
              </a:rPr>
              <a:t>请</a:t>
            </a:r>
            <a:r>
              <a:rPr dirty="0" sz="2200" spc="-30">
                <a:solidFill>
                  <a:srgbClr val="1F517B"/>
                </a:solidFill>
                <a:latin typeface="微软雅黑"/>
                <a:cs typeface="微软雅黑"/>
              </a:rPr>
              <a:t>求</a:t>
            </a:r>
            <a:r>
              <a:rPr dirty="0" sz="2200">
                <a:solidFill>
                  <a:srgbClr val="1F517B"/>
                </a:solidFill>
                <a:latin typeface="微软雅黑"/>
                <a:cs typeface="微软雅黑"/>
              </a:rPr>
              <a:t>块</a:t>
            </a:r>
            <a:r>
              <a:rPr dirty="0" sz="2200" spc="170">
                <a:solidFill>
                  <a:srgbClr val="1F517B"/>
                </a:solidFill>
                <a:latin typeface="微软雅黑"/>
                <a:cs typeface="微软雅黑"/>
              </a:rPr>
              <a:t> </a:t>
            </a:r>
            <a:r>
              <a:rPr dirty="0" sz="2200" spc="-20">
                <a:solidFill>
                  <a:srgbClr val="1F517B"/>
                </a:solidFill>
                <a:latin typeface="微软雅黑"/>
                <a:cs typeface="微软雅黑"/>
              </a:rPr>
              <a:t>(IORB)</a:t>
            </a:r>
            <a:r>
              <a:rPr dirty="0" sz="2200" spc="-30">
                <a:solidFill>
                  <a:srgbClr val="1F517B"/>
                </a:solidFill>
                <a:latin typeface="微软雅黑"/>
                <a:cs typeface="微软雅黑"/>
              </a:rPr>
              <a:t>挂</a:t>
            </a:r>
            <a:r>
              <a:rPr dirty="0" sz="2200" spc="-30">
                <a:solidFill>
                  <a:srgbClr val="1F517B"/>
                </a:solidFill>
                <a:latin typeface="微软雅黑"/>
                <a:cs typeface="微软雅黑"/>
              </a:rPr>
              <a:t>到</a:t>
            </a:r>
            <a:r>
              <a:rPr dirty="0" sz="2200" spc="-30">
                <a:solidFill>
                  <a:srgbClr val="1F517B"/>
                </a:solidFill>
                <a:latin typeface="微软雅黑"/>
                <a:cs typeface="微软雅黑"/>
              </a:rPr>
              <a:t>对</a:t>
            </a:r>
            <a:r>
              <a:rPr dirty="0" sz="2200" spc="-30">
                <a:solidFill>
                  <a:srgbClr val="1F517B"/>
                </a:solidFill>
                <a:latin typeface="微软雅黑"/>
                <a:cs typeface="微软雅黑"/>
              </a:rPr>
              <a:t>应</a:t>
            </a:r>
            <a:r>
              <a:rPr dirty="0" sz="2200" spc="-30">
                <a:solidFill>
                  <a:srgbClr val="1F517B"/>
                </a:solidFill>
                <a:latin typeface="微软雅黑"/>
                <a:cs typeface="微软雅黑"/>
              </a:rPr>
              <a:t>的</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请</a:t>
            </a:r>
            <a:r>
              <a:rPr dirty="0" sz="2200" spc="-30">
                <a:solidFill>
                  <a:srgbClr val="1F517B"/>
                </a:solidFill>
                <a:latin typeface="微软雅黑"/>
                <a:cs typeface="微软雅黑"/>
              </a:rPr>
              <a:t>求</a:t>
            </a:r>
            <a:r>
              <a:rPr dirty="0" sz="2200" spc="-30">
                <a:solidFill>
                  <a:srgbClr val="1F517B"/>
                </a:solidFill>
                <a:latin typeface="微软雅黑"/>
                <a:cs typeface="微软雅黑"/>
              </a:rPr>
              <a:t>队</a:t>
            </a:r>
            <a:r>
              <a:rPr dirty="0" sz="2200" spc="-30">
                <a:solidFill>
                  <a:srgbClr val="1F517B"/>
                </a:solidFill>
                <a:latin typeface="微软雅黑"/>
                <a:cs typeface="微软雅黑"/>
              </a:rPr>
              <a:t>列</a:t>
            </a:r>
            <a:r>
              <a:rPr dirty="0" sz="2200" spc="-50">
                <a:solidFill>
                  <a:srgbClr val="1F517B"/>
                </a:solidFill>
                <a:latin typeface="微软雅黑"/>
                <a:cs typeface="微软雅黑"/>
              </a:rPr>
              <a:t>。</a:t>
            </a:r>
            <a:endParaRPr sz="2200">
              <a:latin typeface="微软雅黑"/>
              <a:cs typeface="微软雅黑"/>
            </a:endParaRPr>
          </a:p>
        </p:txBody>
      </p:sp>
      <p:grpSp>
        <p:nvGrpSpPr>
          <p:cNvPr id="8" name="object 8" descr=""/>
          <p:cNvGrpSpPr/>
          <p:nvPr/>
        </p:nvGrpSpPr>
        <p:grpSpPr>
          <a:xfrm>
            <a:off x="338327" y="211836"/>
            <a:ext cx="4009390" cy="787400"/>
            <a:chOff x="338327" y="211836"/>
            <a:chExt cx="4009390" cy="787400"/>
          </a:xfrm>
        </p:grpSpPr>
        <p:pic>
          <p:nvPicPr>
            <p:cNvPr id="9" name="object 9" descr=""/>
            <p:cNvPicPr/>
            <p:nvPr/>
          </p:nvPicPr>
          <p:blipFill>
            <a:blip r:embed="rId6" cstate="print"/>
            <a:stretch>
              <a:fillRect/>
            </a:stretch>
          </p:blipFill>
          <p:spPr>
            <a:xfrm>
              <a:off x="338327" y="211836"/>
              <a:ext cx="1000506" cy="787145"/>
            </a:xfrm>
            <a:prstGeom prst="rect">
              <a:avLst/>
            </a:prstGeom>
          </p:spPr>
        </p:pic>
        <p:pic>
          <p:nvPicPr>
            <p:cNvPr id="10" name="object 10" descr=""/>
            <p:cNvPicPr/>
            <p:nvPr/>
          </p:nvPicPr>
          <p:blipFill>
            <a:blip r:embed="rId7" cstate="print"/>
            <a:stretch>
              <a:fillRect/>
            </a:stretch>
          </p:blipFill>
          <p:spPr>
            <a:xfrm>
              <a:off x="871727" y="211836"/>
              <a:ext cx="1177290" cy="787145"/>
            </a:xfrm>
            <a:prstGeom prst="rect">
              <a:avLst/>
            </a:prstGeom>
          </p:spPr>
        </p:pic>
        <p:pic>
          <p:nvPicPr>
            <p:cNvPr id="11" name="object 11" descr=""/>
            <p:cNvPicPr/>
            <p:nvPr/>
          </p:nvPicPr>
          <p:blipFill>
            <a:blip r:embed="rId8" cstate="print"/>
            <a:stretch>
              <a:fillRect/>
            </a:stretch>
          </p:blipFill>
          <p:spPr>
            <a:xfrm>
              <a:off x="1581911" y="211836"/>
              <a:ext cx="634745" cy="787145"/>
            </a:xfrm>
            <a:prstGeom prst="rect">
              <a:avLst/>
            </a:prstGeom>
          </p:spPr>
        </p:pic>
        <p:pic>
          <p:nvPicPr>
            <p:cNvPr id="12" name="object 12" descr=""/>
            <p:cNvPicPr/>
            <p:nvPr/>
          </p:nvPicPr>
          <p:blipFill>
            <a:blip r:embed="rId9" cstate="print"/>
            <a:stretch>
              <a:fillRect/>
            </a:stretch>
          </p:blipFill>
          <p:spPr>
            <a:xfrm>
              <a:off x="1749552" y="211836"/>
              <a:ext cx="2597657" cy="787145"/>
            </a:xfrm>
            <a:prstGeom prst="rect">
              <a:avLst/>
            </a:prstGeom>
          </p:spPr>
        </p:pic>
      </p:grpSp>
      <p:sp>
        <p:nvSpPr>
          <p:cNvPr id="13" name="object 13"/>
          <p:cNvSpPr txBox="1">
            <a:spLocks noGrp="1"/>
          </p:cNvSpPr>
          <p:nvPr>
            <p:ph type="title"/>
          </p:nvPr>
        </p:nvSpPr>
        <p:spPr>
          <a:xfrm>
            <a:off x="546303" y="300990"/>
            <a:ext cx="3568065"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3.</a:t>
            </a:r>
            <a:r>
              <a:rPr dirty="0"/>
              <a:t>	</a:t>
            </a:r>
            <a:r>
              <a:rPr dirty="0" spc="-35"/>
              <a:t>输</a:t>
            </a:r>
            <a:r>
              <a:rPr dirty="0" spc="-35"/>
              <a:t>入</a:t>
            </a:r>
            <a:r>
              <a:rPr dirty="0" spc="-25"/>
              <a:t>/</a:t>
            </a:r>
            <a:r>
              <a:rPr dirty="0" spc="-35"/>
              <a:t>输</a:t>
            </a:r>
            <a:r>
              <a:rPr dirty="0" spc="-35"/>
              <a:t>出</a:t>
            </a:r>
            <a:r>
              <a:rPr dirty="0" spc="-35"/>
              <a:t>控</a:t>
            </a:r>
            <a:r>
              <a:rPr dirty="0" spc="-35"/>
              <a:t>制</a:t>
            </a:r>
            <a:r>
              <a:rPr dirty="0" spc="-35"/>
              <a:t>示</a:t>
            </a:r>
            <a:r>
              <a:rPr dirty="0" spc="-50"/>
              <a:t>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1391411" y="886967"/>
            <a:ext cx="2748915" cy="677545"/>
            <a:chOff x="1391411" y="886967"/>
            <a:chExt cx="2748915" cy="677545"/>
          </a:xfrm>
        </p:grpSpPr>
        <p:pic>
          <p:nvPicPr>
            <p:cNvPr id="3" name="object 3" descr=""/>
            <p:cNvPicPr/>
            <p:nvPr/>
          </p:nvPicPr>
          <p:blipFill>
            <a:blip r:embed="rId2" cstate="print"/>
            <a:stretch>
              <a:fillRect/>
            </a:stretch>
          </p:blipFill>
          <p:spPr>
            <a:xfrm>
              <a:off x="1391411" y="886967"/>
              <a:ext cx="919734" cy="677417"/>
            </a:xfrm>
            <a:prstGeom prst="rect">
              <a:avLst/>
            </a:prstGeom>
          </p:spPr>
        </p:pic>
        <p:pic>
          <p:nvPicPr>
            <p:cNvPr id="4" name="object 4" descr=""/>
            <p:cNvPicPr/>
            <p:nvPr/>
          </p:nvPicPr>
          <p:blipFill>
            <a:blip r:embed="rId3" cstate="print"/>
            <a:stretch>
              <a:fillRect/>
            </a:stretch>
          </p:blipFill>
          <p:spPr>
            <a:xfrm>
              <a:off x="1908047" y="886967"/>
              <a:ext cx="2231898" cy="677417"/>
            </a:xfrm>
            <a:prstGeom prst="rect">
              <a:avLst/>
            </a:prstGeom>
          </p:spPr>
        </p:pic>
      </p:grpSp>
      <p:sp>
        <p:nvSpPr>
          <p:cNvPr id="5" name="object 5" descr=""/>
          <p:cNvSpPr txBox="1"/>
          <p:nvPr/>
        </p:nvSpPr>
        <p:spPr>
          <a:xfrm>
            <a:off x="1569211" y="755650"/>
            <a:ext cx="4211320" cy="2781935"/>
          </a:xfrm>
          <a:prstGeom prst="rect">
            <a:avLst/>
          </a:prstGeom>
        </p:spPr>
        <p:txBody>
          <a:bodyPr wrap="square" lIns="0" tIns="219710" rIns="0" bIns="0" rtlCol="0" vert="horz">
            <a:spAutoFit/>
          </a:bodyPr>
          <a:lstStyle/>
          <a:p>
            <a:pPr marL="12700">
              <a:lnSpc>
                <a:spcPct val="100000"/>
              </a:lnSpc>
              <a:spcBef>
                <a:spcPts val="1730"/>
              </a:spcBef>
            </a:pPr>
            <a:r>
              <a:rPr dirty="0" sz="2400" b="1">
                <a:solidFill>
                  <a:srgbClr val="A40020"/>
                </a:solidFill>
                <a:latin typeface="微软雅黑"/>
                <a:cs typeface="微软雅黑"/>
              </a:rPr>
              <a:t>(3)</a:t>
            </a:r>
            <a:r>
              <a:rPr dirty="0" sz="2400" spc="-15" b="1">
                <a:solidFill>
                  <a:srgbClr val="A40020"/>
                </a:solidFill>
                <a:latin typeface="微软雅黑"/>
                <a:cs typeface="微软雅黑"/>
              </a:rPr>
              <a:t> 设备处理进程</a:t>
            </a:r>
            <a:endParaRPr sz="2400">
              <a:latin typeface="微软雅黑"/>
              <a:cs typeface="微软雅黑"/>
            </a:endParaRPr>
          </a:p>
          <a:p>
            <a:pPr marL="763905">
              <a:lnSpc>
                <a:spcPct val="100000"/>
              </a:lnSpc>
              <a:spcBef>
                <a:spcPts val="1225"/>
              </a:spcBef>
              <a:tabLst>
                <a:tab pos="1732914" algn="l"/>
                <a:tab pos="2075814" algn="l"/>
              </a:tabLst>
            </a:pPr>
            <a:r>
              <a:rPr dirty="0" sz="1800" spc="-10">
                <a:solidFill>
                  <a:srgbClr val="1F517B"/>
                </a:solidFill>
                <a:latin typeface="微软雅黑"/>
                <a:cs typeface="微软雅黑"/>
              </a:rPr>
              <a:t>process</a:t>
            </a:r>
            <a:r>
              <a:rPr dirty="0" sz="1800">
                <a:solidFill>
                  <a:srgbClr val="1F517B"/>
                </a:solidFill>
                <a:latin typeface="微软雅黑"/>
                <a:cs typeface="微软雅黑"/>
              </a:rPr>
              <a:t>	</a:t>
            </a:r>
            <a:r>
              <a:rPr dirty="0" sz="1800" spc="-25">
                <a:solidFill>
                  <a:srgbClr val="1F517B"/>
                </a:solidFill>
                <a:latin typeface="微软雅黑"/>
                <a:cs typeface="微软雅黑"/>
              </a:rPr>
              <a:t>io</a:t>
            </a:r>
            <a:r>
              <a:rPr dirty="0" sz="1800">
                <a:solidFill>
                  <a:srgbClr val="1F517B"/>
                </a:solidFill>
                <a:latin typeface="微软雅黑"/>
                <a:cs typeface="微软雅黑"/>
              </a:rPr>
              <a:t>	</a:t>
            </a:r>
            <a:r>
              <a:rPr dirty="0" sz="1800" spc="-50">
                <a:solidFill>
                  <a:srgbClr val="1F517B"/>
                </a:solidFill>
                <a:latin typeface="微软雅黑"/>
                <a:cs typeface="微软雅黑"/>
              </a:rPr>
              <a:t>{</a:t>
            </a:r>
            <a:endParaRPr sz="1800">
              <a:latin typeface="微软雅黑"/>
              <a:cs typeface="微软雅黑"/>
            </a:endParaRPr>
          </a:p>
          <a:p>
            <a:pPr marL="927100">
              <a:lnSpc>
                <a:spcPct val="100000"/>
              </a:lnSpc>
              <a:spcBef>
                <a:spcPts val="600"/>
              </a:spcBef>
              <a:tabLst>
                <a:tab pos="1637030" algn="l"/>
                <a:tab pos="3754120" algn="l"/>
              </a:tabLst>
            </a:pPr>
            <a:r>
              <a:rPr dirty="0" sz="1800" spc="-10">
                <a:solidFill>
                  <a:srgbClr val="1F517B"/>
                </a:solidFill>
                <a:latin typeface="微软雅黑"/>
                <a:cs typeface="微软雅黑"/>
              </a:rPr>
              <a:t>while</a:t>
            </a:r>
            <a:r>
              <a:rPr dirty="0" sz="1800">
                <a:solidFill>
                  <a:srgbClr val="1F517B"/>
                </a:solidFill>
                <a:latin typeface="微软雅黑"/>
                <a:cs typeface="微软雅黑"/>
              </a:rPr>
              <a:t>	</a:t>
            </a:r>
            <a:r>
              <a:rPr dirty="0" sz="1800" spc="-10">
                <a:solidFill>
                  <a:srgbClr val="1F517B"/>
                </a:solidFill>
                <a:latin typeface="微软雅黑"/>
                <a:cs typeface="微软雅黑"/>
              </a:rPr>
              <a:t>(</a:t>
            </a:r>
            <a:r>
              <a:rPr dirty="0" sz="1800" spc="-10">
                <a:solidFill>
                  <a:srgbClr val="1F517B"/>
                </a:solidFill>
                <a:latin typeface="微软雅黑"/>
                <a:cs typeface="微软雅黑"/>
              </a:rPr>
              <a:t>设</a:t>
            </a:r>
            <a:r>
              <a:rPr dirty="0" sz="1800" spc="-10">
                <a:solidFill>
                  <a:srgbClr val="1F517B"/>
                </a:solidFill>
                <a:latin typeface="微软雅黑"/>
                <a:cs typeface="微软雅黑"/>
              </a:rPr>
              <a:t>备</a:t>
            </a:r>
            <a:r>
              <a:rPr dirty="0" sz="1800" spc="-10">
                <a:solidFill>
                  <a:srgbClr val="1F517B"/>
                </a:solidFill>
                <a:latin typeface="微软雅黑"/>
                <a:cs typeface="微软雅黑"/>
              </a:rPr>
              <a:t>请</a:t>
            </a:r>
            <a:r>
              <a:rPr dirty="0" sz="1800" spc="-10">
                <a:solidFill>
                  <a:srgbClr val="1F517B"/>
                </a:solidFill>
                <a:latin typeface="微软雅黑"/>
                <a:cs typeface="微软雅黑"/>
              </a:rPr>
              <a:t>求</a:t>
            </a:r>
            <a:r>
              <a:rPr dirty="0" sz="1800" spc="-10">
                <a:solidFill>
                  <a:srgbClr val="1F517B"/>
                </a:solidFill>
                <a:latin typeface="微软雅黑"/>
                <a:cs typeface="微软雅黑"/>
              </a:rPr>
              <a:t>队</a:t>
            </a:r>
            <a:r>
              <a:rPr dirty="0" sz="1800" spc="-10">
                <a:solidFill>
                  <a:srgbClr val="1F517B"/>
                </a:solidFill>
                <a:latin typeface="微软雅黑"/>
                <a:cs typeface="微软雅黑"/>
              </a:rPr>
              <a:t>列</a:t>
            </a:r>
            <a:r>
              <a:rPr dirty="0" sz="1800" spc="-10">
                <a:solidFill>
                  <a:srgbClr val="1F517B"/>
                </a:solidFill>
                <a:latin typeface="微软雅黑"/>
                <a:cs typeface="微软雅黑"/>
              </a:rPr>
              <a:t>不</a:t>
            </a:r>
            <a:r>
              <a:rPr dirty="0" sz="1800">
                <a:solidFill>
                  <a:srgbClr val="1F517B"/>
                </a:solidFill>
                <a:latin typeface="微软雅黑"/>
                <a:cs typeface="微软雅黑"/>
              </a:rPr>
              <a:t>空</a:t>
            </a:r>
            <a:r>
              <a:rPr dirty="0" sz="1800" spc="-50">
                <a:solidFill>
                  <a:srgbClr val="1F517B"/>
                </a:solidFill>
                <a:latin typeface="微软雅黑"/>
                <a:cs typeface="微软雅黑"/>
              </a:rPr>
              <a:t>)</a:t>
            </a:r>
            <a:r>
              <a:rPr dirty="0" sz="1800">
                <a:solidFill>
                  <a:srgbClr val="1F517B"/>
                </a:solidFill>
                <a:latin typeface="微软雅黑"/>
                <a:cs typeface="微软雅黑"/>
              </a:rPr>
              <a:t>	</a:t>
            </a:r>
            <a:r>
              <a:rPr dirty="0" sz="1800" spc="-50">
                <a:solidFill>
                  <a:srgbClr val="1F517B"/>
                </a:solidFill>
                <a:latin typeface="微软雅黑"/>
                <a:cs typeface="微软雅黑"/>
              </a:rPr>
              <a:t>{</a:t>
            </a:r>
            <a:endParaRPr sz="1800">
              <a:latin typeface="微软雅黑"/>
              <a:cs typeface="微软雅黑"/>
            </a:endParaRPr>
          </a:p>
          <a:p>
            <a:pPr marL="1841500">
              <a:lnSpc>
                <a:spcPct val="100000"/>
              </a:lnSpc>
              <a:spcBef>
                <a:spcPts val="600"/>
              </a:spcBef>
            </a:pPr>
            <a:r>
              <a:rPr dirty="0" sz="1800">
                <a:solidFill>
                  <a:srgbClr val="1F517B"/>
                </a:solidFill>
                <a:latin typeface="微软雅黑"/>
                <a:cs typeface="微软雅黑"/>
              </a:rPr>
              <a:t>取一个</a:t>
            </a:r>
            <a:r>
              <a:rPr dirty="0" sz="1800" spc="-10">
                <a:solidFill>
                  <a:srgbClr val="1F517B"/>
                </a:solidFill>
                <a:latin typeface="微软雅黑"/>
                <a:cs typeface="微软雅黑"/>
              </a:rPr>
              <a:t>iorb；</a:t>
            </a:r>
            <a:endParaRPr sz="1800">
              <a:latin typeface="微软雅黑"/>
              <a:cs typeface="微软雅黑"/>
            </a:endParaRPr>
          </a:p>
          <a:p>
            <a:pPr marL="1841500" marR="75565">
              <a:lnSpc>
                <a:spcPct val="127800"/>
              </a:lnSpc>
            </a:pPr>
            <a:r>
              <a:rPr dirty="0" sz="1800" spc="-5">
                <a:solidFill>
                  <a:srgbClr val="1F517B"/>
                </a:solidFill>
                <a:latin typeface="微软雅黑"/>
                <a:cs typeface="微软雅黑"/>
              </a:rPr>
              <a:t>提取请求的详细信息；</a:t>
            </a:r>
            <a:r>
              <a:rPr dirty="0" sz="1800">
                <a:solidFill>
                  <a:srgbClr val="1F517B"/>
                </a:solidFill>
                <a:latin typeface="微软雅黑"/>
                <a:cs typeface="微软雅黑"/>
              </a:rPr>
              <a:t>启动</a:t>
            </a:r>
            <a:r>
              <a:rPr dirty="0" sz="1800" spc="-10">
                <a:solidFill>
                  <a:srgbClr val="1F517B"/>
                </a:solidFill>
                <a:latin typeface="微软雅黑"/>
                <a:cs typeface="微软雅黑"/>
              </a:rPr>
              <a:t>I/O</a:t>
            </a:r>
            <a:r>
              <a:rPr dirty="0" sz="1800" spc="-20">
                <a:solidFill>
                  <a:srgbClr val="1F517B"/>
                </a:solidFill>
                <a:latin typeface="微软雅黑"/>
                <a:cs typeface="微软雅黑"/>
              </a:rPr>
              <a:t>操作；</a:t>
            </a:r>
            <a:endParaRPr sz="1800">
              <a:latin typeface="微软雅黑"/>
              <a:cs typeface="微软雅黑"/>
            </a:endParaRPr>
          </a:p>
          <a:p>
            <a:pPr marL="1841500">
              <a:lnSpc>
                <a:spcPct val="100000"/>
              </a:lnSpc>
              <a:spcBef>
                <a:spcPts val="605"/>
              </a:spcBef>
              <a:tabLst>
                <a:tab pos="2550795" algn="l"/>
              </a:tabLst>
            </a:pPr>
            <a:r>
              <a:rPr dirty="0" sz="1800" spc="-10">
                <a:solidFill>
                  <a:srgbClr val="1F517B"/>
                </a:solidFill>
                <a:latin typeface="微软雅黑"/>
                <a:cs typeface="微软雅黑"/>
              </a:rPr>
              <a:t>sleep</a:t>
            </a:r>
            <a:r>
              <a:rPr dirty="0" sz="1800">
                <a:solidFill>
                  <a:srgbClr val="1F517B"/>
                </a:solidFill>
                <a:latin typeface="微软雅黑"/>
                <a:cs typeface="微软雅黑"/>
              </a:rPr>
              <a:t>	(事件</a:t>
            </a:r>
            <a:r>
              <a:rPr dirty="0" sz="1800" spc="-10">
                <a:solidFill>
                  <a:srgbClr val="1F517B"/>
                </a:solidFill>
                <a:latin typeface="微软雅黑"/>
                <a:cs typeface="微软雅黑"/>
              </a:rPr>
              <a:t>：I/O</a:t>
            </a:r>
            <a:r>
              <a:rPr dirty="0" sz="1800" spc="-20">
                <a:solidFill>
                  <a:srgbClr val="1F517B"/>
                </a:solidFill>
                <a:latin typeface="微软雅黑"/>
                <a:cs typeface="微软雅黑"/>
              </a:rPr>
              <a:t>完成)</a:t>
            </a:r>
            <a:endParaRPr sz="1800">
              <a:latin typeface="微软雅黑"/>
              <a:cs typeface="微软雅黑"/>
            </a:endParaRPr>
          </a:p>
        </p:txBody>
      </p:sp>
      <p:sp>
        <p:nvSpPr>
          <p:cNvPr id="6" name="object 6" descr=""/>
          <p:cNvSpPr txBox="1"/>
          <p:nvPr/>
        </p:nvSpPr>
        <p:spPr>
          <a:xfrm>
            <a:off x="6027546" y="3237357"/>
            <a:ext cx="1444625"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a:t>
            </a:r>
            <a:r>
              <a:rPr dirty="0" sz="1800" spc="15">
                <a:solidFill>
                  <a:srgbClr val="1F517B"/>
                </a:solidFill>
                <a:latin typeface="微软雅黑"/>
                <a:cs typeface="微软雅黑"/>
              </a:rPr>
              <a:t> </a:t>
            </a:r>
            <a:r>
              <a:rPr dirty="0" sz="1800" spc="-10">
                <a:solidFill>
                  <a:srgbClr val="1F517B"/>
                </a:solidFill>
                <a:latin typeface="微软雅黑"/>
                <a:cs typeface="微软雅黑"/>
              </a:rPr>
              <a:t>I/O</a:t>
            </a:r>
            <a:r>
              <a:rPr dirty="0" sz="1800">
                <a:solidFill>
                  <a:srgbClr val="1F517B"/>
                </a:solidFill>
                <a:latin typeface="微软雅黑"/>
                <a:cs typeface="微软雅黑"/>
              </a:rPr>
              <a:t>操作 *</a:t>
            </a:r>
            <a:r>
              <a:rPr dirty="0" sz="1800" spc="-15">
                <a:solidFill>
                  <a:srgbClr val="1F517B"/>
                </a:solidFill>
                <a:latin typeface="微软雅黑"/>
                <a:cs typeface="微软雅黑"/>
              </a:rPr>
              <a:t> /</a:t>
            </a:r>
            <a:endParaRPr sz="1800">
              <a:latin typeface="微软雅黑"/>
              <a:cs typeface="微软雅黑"/>
            </a:endParaRPr>
          </a:p>
        </p:txBody>
      </p:sp>
      <p:sp>
        <p:nvSpPr>
          <p:cNvPr id="7" name="object 7" descr=""/>
          <p:cNvSpPr txBox="1"/>
          <p:nvPr/>
        </p:nvSpPr>
        <p:spPr>
          <a:xfrm>
            <a:off x="2102611" y="3511676"/>
            <a:ext cx="8145145" cy="2830195"/>
          </a:xfrm>
          <a:prstGeom prst="rect">
            <a:avLst/>
          </a:prstGeom>
        </p:spPr>
        <p:txBody>
          <a:bodyPr wrap="square" lIns="0" tIns="88900" rIns="0" bIns="0" rtlCol="0" vert="horz">
            <a:spAutoFit/>
          </a:bodyPr>
          <a:lstStyle/>
          <a:p>
            <a:pPr marL="1308100">
              <a:lnSpc>
                <a:spcPct val="100000"/>
              </a:lnSpc>
              <a:spcBef>
                <a:spcPts val="700"/>
              </a:spcBef>
            </a:pPr>
            <a:r>
              <a:rPr dirty="0" sz="1800" b="1">
                <a:solidFill>
                  <a:srgbClr val="C00000"/>
                </a:solidFill>
                <a:latin typeface="微软雅黑"/>
                <a:cs typeface="微软雅黑"/>
              </a:rPr>
              <a:t>/*</a:t>
            </a:r>
            <a:r>
              <a:rPr dirty="0" sz="1800" spc="10" b="1">
                <a:solidFill>
                  <a:srgbClr val="C00000"/>
                </a:solidFill>
                <a:latin typeface="微软雅黑"/>
                <a:cs typeface="微软雅黑"/>
              </a:rPr>
              <a:t> 等</a:t>
            </a:r>
            <a:r>
              <a:rPr dirty="0" sz="1800" spc="-10" b="1">
                <a:solidFill>
                  <a:srgbClr val="C00000"/>
                </a:solidFill>
                <a:latin typeface="微软雅黑"/>
                <a:cs typeface="微软雅黑"/>
              </a:rPr>
              <a:t>I/O</a:t>
            </a:r>
            <a:r>
              <a:rPr dirty="0" sz="1800" spc="-5" b="1">
                <a:solidFill>
                  <a:srgbClr val="C00000"/>
                </a:solidFill>
                <a:latin typeface="微软雅黑"/>
                <a:cs typeface="微软雅黑"/>
              </a:rPr>
              <a:t>完成后，进入中断处理程序，并在那里唤醒设备处理进程</a:t>
            </a:r>
            <a:r>
              <a:rPr dirty="0" sz="1800" spc="-25" b="1">
                <a:solidFill>
                  <a:srgbClr val="C00000"/>
                </a:solidFill>
                <a:latin typeface="微软雅黑"/>
                <a:cs typeface="微软雅黑"/>
              </a:rPr>
              <a:t>*/</a:t>
            </a:r>
            <a:endParaRPr sz="1800">
              <a:latin typeface="微软雅黑"/>
              <a:cs typeface="微软雅黑"/>
            </a:endParaRPr>
          </a:p>
          <a:p>
            <a:pPr marL="1376680">
              <a:lnSpc>
                <a:spcPct val="100000"/>
              </a:lnSpc>
              <a:spcBef>
                <a:spcPts val="600"/>
              </a:spcBef>
              <a:tabLst>
                <a:tab pos="1651635" algn="l"/>
                <a:tab pos="2399665" algn="l"/>
              </a:tabLst>
            </a:pPr>
            <a:r>
              <a:rPr dirty="0" sz="1800" spc="-25">
                <a:solidFill>
                  <a:srgbClr val="1F517B"/>
                </a:solidFill>
                <a:latin typeface="微软雅黑"/>
                <a:cs typeface="微软雅黑"/>
              </a:rPr>
              <a:t>if</a:t>
            </a:r>
            <a:r>
              <a:rPr dirty="0" sz="1800">
                <a:solidFill>
                  <a:srgbClr val="1F517B"/>
                </a:solidFill>
                <a:latin typeface="微软雅黑"/>
                <a:cs typeface="微软雅黑"/>
              </a:rPr>
              <a:t>	(出错</a:t>
            </a:r>
            <a:r>
              <a:rPr dirty="0" sz="1800" spc="-50">
                <a:solidFill>
                  <a:srgbClr val="1F517B"/>
                </a:solidFill>
                <a:latin typeface="微软雅黑"/>
                <a:cs typeface="微软雅黑"/>
              </a:rPr>
              <a:t>)</a:t>
            </a:r>
            <a:r>
              <a:rPr dirty="0" sz="1800">
                <a:solidFill>
                  <a:srgbClr val="1F517B"/>
                </a:solidFill>
                <a:latin typeface="微软雅黑"/>
                <a:cs typeface="微软雅黑"/>
              </a:rPr>
              <a:t>	将错误信息写在该设备的</a:t>
            </a:r>
            <a:r>
              <a:rPr dirty="0" sz="1800" spc="-10">
                <a:solidFill>
                  <a:srgbClr val="1F517B"/>
                </a:solidFill>
                <a:latin typeface="微软雅黑"/>
                <a:cs typeface="微软雅黑"/>
              </a:rPr>
              <a:t>dcb</a:t>
            </a:r>
            <a:r>
              <a:rPr dirty="0" sz="1800">
                <a:solidFill>
                  <a:srgbClr val="1F517B"/>
                </a:solidFill>
                <a:latin typeface="微软雅黑"/>
                <a:cs typeface="微软雅黑"/>
              </a:rPr>
              <a:t>中</a:t>
            </a:r>
            <a:r>
              <a:rPr dirty="0" sz="1800" spc="-50">
                <a:solidFill>
                  <a:srgbClr val="1F517B"/>
                </a:solidFill>
                <a:latin typeface="微软雅黑"/>
                <a:cs typeface="微软雅黑"/>
              </a:rPr>
              <a:t>；</a:t>
            </a:r>
            <a:endParaRPr sz="1800">
              <a:latin typeface="微软雅黑"/>
              <a:cs typeface="微软雅黑"/>
            </a:endParaRPr>
          </a:p>
          <a:p>
            <a:pPr marL="1308100">
              <a:lnSpc>
                <a:spcPct val="100000"/>
              </a:lnSpc>
              <a:spcBef>
                <a:spcPts val="600"/>
              </a:spcBef>
            </a:pPr>
            <a:r>
              <a:rPr dirty="0" sz="1800" spc="-15">
                <a:solidFill>
                  <a:srgbClr val="1F517B"/>
                </a:solidFill>
                <a:latin typeface="微软雅黑"/>
                <a:cs typeface="微软雅黑"/>
              </a:rPr>
              <a:t>传送数据到目的地；</a:t>
            </a:r>
            <a:endParaRPr sz="1800">
              <a:latin typeface="微软雅黑"/>
              <a:cs typeface="微软雅黑"/>
            </a:endParaRPr>
          </a:p>
          <a:p>
            <a:pPr marL="1308100" marR="3963035">
              <a:lnSpc>
                <a:spcPct val="127800"/>
              </a:lnSpc>
            </a:pPr>
            <a:r>
              <a:rPr dirty="0" sz="1800">
                <a:solidFill>
                  <a:srgbClr val="1F517B"/>
                </a:solidFill>
                <a:latin typeface="微软雅黑"/>
                <a:cs typeface="微软雅黑"/>
              </a:rPr>
              <a:t>唤醒请求此</a:t>
            </a:r>
            <a:r>
              <a:rPr dirty="0" sz="1800" spc="-10">
                <a:solidFill>
                  <a:srgbClr val="1F517B"/>
                </a:solidFill>
                <a:latin typeface="微软雅黑"/>
                <a:cs typeface="微软雅黑"/>
              </a:rPr>
              <a:t>I/O操作的进程；</a:t>
            </a:r>
            <a:r>
              <a:rPr dirty="0" sz="1800">
                <a:solidFill>
                  <a:srgbClr val="1F517B"/>
                </a:solidFill>
                <a:latin typeface="微软雅黑"/>
                <a:cs typeface="微软雅黑"/>
              </a:rPr>
              <a:t>删除</a:t>
            </a:r>
            <a:r>
              <a:rPr dirty="0" sz="1800" spc="-10">
                <a:solidFill>
                  <a:srgbClr val="1F517B"/>
                </a:solidFill>
                <a:latin typeface="微软雅黑"/>
                <a:cs typeface="微软雅黑"/>
              </a:rPr>
              <a:t>iorb；</a:t>
            </a:r>
            <a:endParaRPr sz="1800">
              <a:latin typeface="微软雅黑"/>
              <a:cs typeface="微软雅黑"/>
            </a:endParaRPr>
          </a:p>
          <a:p>
            <a:pPr marL="503555">
              <a:lnSpc>
                <a:spcPct val="100000"/>
              </a:lnSpc>
              <a:spcBef>
                <a:spcPts val="600"/>
              </a:spcBef>
            </a:pPr>
            <a:r>
              <a:rPr dirty="0" sz="1800">
                <a:solidFill>
                  <a:srgbClr val="1F517B"/>
                </a:solidFill>
                <a:latin typeface="微软雅黑"/>
                <a:cs typeface="微软雅黑"/>
              </a:rPr>
              <a:t>}</a:t>
            </a:r>
            <a:endParaRPr sz="1800">
              <a:latin typeface="微软雅黑"/>
              <a:cs typeface="微软雅黑"/>
            </a:endParaRPr>
          </a:p>
          <a:p>
            <a:pPr marL="503555">
              <a:lnSpc>
                <a:spcPct val="100000"/>
              </a:lnSpc>
              <a:spcBef>
                <a:spcPts val="600"/>
              </a:spcBef>
              <a:tabLst>
                <a:tab pos="1212850" algn="l"/>
              </a:tabLst>
            </a:pPr>
            <a:r>
              <a:rPr dirty="0" sz="1800" spc="-10">
                <a:solidFill>
                  <a:srgbClr val="1F517B"/>
                </a:solidFill>
                <a:latin typeface="微软雅黑"/>
                <a:cs typeface="微软雅黑"/>
              </a:rPr>
              <a:t>sleep</a:t>
            </a:r>
            <a:r>
              <a:rPr dirty="0" sz="1800">
                <a:solidFill>
                  <a:srgbClr val="1F517B"/>
                </a:solidFill>
                <a:latin typeface="微软雅黑"/>
                <a:cs typeface="微软雅黑"/>
              </a:rPr>
              <a:t>	</a:t>
            </a:r>
            <a:r>
              <a:rPr dirty="0" sz="1800" spc="-10">
                <a:solidFill>
                  <a:srgbClr val="1F517B"/>
                </a:solidFill>
                <a:latin typeface="微软雅黑"/>
                <a:cs typeface="微软雅黑"/>
              </a:rPr>
              <a:t>(事件：因无I/O</a:t>
            </a:r>
            <a:r>
              <a:rPr dirty="0" sz="1800" spc="-20">
                <a:solidFill>
                  <a:srgbClr val="1F517B"/>
                </a:solidFill>
                <a:latin typeface="微软雅黑"/>
                <a:cs typeface="微软雅黑"/>
              </a:rPr>
              <a:t>请求)；</a:t>
            </a:r>
            <a:endParaRPr sz="1800">
              <a:latin typeface="微软雅黑"/>
              <a:cs typeface="微软雅黑"/>
            </a:endParaRPr>
          </a:p>
          <a:p>
            <a:pPr marL="12700">
              <a:lnSpc>
                <a:spcPct val="100000"/>
              </a:lnSpc>
              <a:spcBef>
                <a:spcPts val="605"/>
              </a:spcBef>
            </a:pPr>
            <a:r>
              <a:rPr dirty="0" sz="1800">
                <a:solidFill>
                  <a:srgbClr val="1F517B"/>
                </a:solidFill>
                <a:latin typeface="微软雅黑"/>
                <a:cs typeface="微软雅黑"/>
              </a:rPr>
              <a:t>}</a:t>
            </a:r>
            <a:endParaRPr sz="1800">
              <a:latin typeface="微软雅黑"/>
              <a:cs typeface="微软雅黑"/>
            </a:endParaRPr>
          </a:p>
        </p:txBody>
      </p:sp>
      <p:grpSp>
        <p:nvGrpSpPr>
          <p:cNvPr id="8" name="object 8" descr=""/>
          <p:cNvGrpSpPr/>
          <p:nvPr/>
        </p:nvGrpSpPr>
        <p:grpSpPr>
          <a:xfrm>
            <a:off x="338327" y="211836"/>
            <a:ext cx="4009390" cy="787400"/>
            <a:chOff x="338327" y="211836"/>
            <a:chExt cx="4009390" cy="787400"/>
          </a:xfrm>
        </p:grpSpPr>
        <p:pic>
          <p:nvPicPr>
            <p:cNvPr id="9" name="object 9" descr=""/>
            <p:cNvPicPr/>
            <p:nvPr/>
          </p:nvPicPr>
          <p:blipFill>
            <a:blip r:embed="rId4" cstate="print"/>
            <a:stretch>
              <a:fillRect/>
            </a:stretch>
          </p:blipFill>
          <p:spPr>
            <a:xfrm>
              <a:off x="338327" y="211836"/>
              <a:ext cx="1000506" cy="787145"/>
            </a:xfrm>
            <a:prstGeom prst="rect">
              <a:avLst/>
            </a:prstGeom>
          </p:spPr>
        </p:pic>
        <p:pic>
          <p:nvPicPr>
            <p:cNvPr id="10" name="object 10" descr=""/>
            <p:cNvPicPr/>
            <p:nvPr/>
          </p:nvPicPr>
          <p:blipFill>
            <a:blip r:embed="rId5" cstate="print"/>
            <a:stretch>
              <a:fillRect/>
            </a:stretch>
          </p:blipFill>
          <p:spPr>
            <a:xfrm>
              <a:off x="871727" y="211836"/>
              <a:ext cx="1177290" cy="787145"/>
            </a:xfrm>
            <a:prstGeom prst="rect">
              <a:avLst/>
            </a:prstGeom>
          </p:spPr>
        </p:pic>
        <p:pic>
          <p:nvPicPr>
            <p:cNvPr id="11" name="object 11" descr=""/>
            <p:cNvPicPr/>
            <p:nvPr/>
          </p:nvPicPr>
          <p:blipFill>
            <a:blip r:embed="rId6" cstate="print"/>
            <a:stretch>
              <a:fillRect/>
            </a:stretch>
          </p:blipFill>
          <p:spPr>
            <a:xfrm>
              <a:off x="1581911" y="211836"/>
              <a:ext cx="634745" cy="787145"/>
            </a:xfrm>
            <a:prstGeom prst="rect">
              <a:avLst/>
            </a:prstGeom>
          </p:spPr>
        </p:pic>
        <p:pic>
          <p:nvPicPr>
            <p:cNvPr id="12" name="object 12" descr=""/>
            <p:cNvPicPr/>
            <p:nvPr/>
          </p:nvPicPr>
          <p:blipFill>
            <a:blip r:embed="rId7" cstate="print"/>
            <a:stretch>
              <a:fillRect/>
            </a:stretch>
          </p:blipFill>
          <p:spPr>
            <a:xfrm>
              <a:off x="1749552" y="211836"/>
              <a:ext cx="2597657" cy="787145"/>
            </a:xfrm>
            <a:prstGeom prst="rect">
              <a:avLst/>
            </a:prstGeom>
          </p:spPr>
        </p:pic>
      </p:grpSp>
      <p:sp>
        <p:nvSpPr>
          <p:cNvPr id="13" name="object 13"/>
          <p:cNvSpPr txBox="1">
            <a:spLocks noGrp="1"/>
          </p:cNvSpPr>
          <p:nvPr>
            <p:ph type="title"/>
          </p:nvPr>
        </p:nvSpPr>
        <p:spPr>
          <a:xfrm>
            <a:off x="546303" y="300990"/>
            <a:ext cx="3568065"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3.</a:t>
            </a:r>
            <a:r>
              <a:rPr dirty="0"/>
              <a:t>	</a:t>
            </a:r>
            <a:r>
              <a:rPr dirty="0" spc="-35"/>
              <a:t>输</a:t>
            </a:r>
            <a:r>
              <a:rPr dirty="0" spc="-35"/>
              <a:t>入</a:t>
            </a:r>
            <a:r>
              <a:rPr dirty="0" spc="-25"/>
              <a:t>/</a:t>
            </a:r>
            <a:r>
              <a:rPr dirty="0" spc="-35"/>
              <a:t>输</a:t>
            </a:r>
            <a:r>
              <a:rPr dirty="0" spc="-35"/>
              <a:t>出</a:t>
            </a:r>
            <a:r>
              <a:rPr dirty="0" spc="-35"/>
              <a:t>控</a:t>
            </a:r>
            <a:r>
              <a:rPr dirty="0" spc="-35"/>
              <a:t>制</a:t>
            </a:r>
            <a:r>
              <a:rPr dirty="0" spc="-35"/>
              <a:t>示</a:t>
            </a:r>
            <a:r>
              <a:rPr dirty="0" spc="-50"/>
              <a:t>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grpSp>
        <p:nvGrpSpPr>
          <p:cNvPr id="3" name="object 3" descr=""/>
          <p:cNvGrpSpPr/>
          <p:nvPr/>
        </p:nvGrpSpPr>
        <p:grpSpPr>
          <a:xfrm>
            <a:off x="489204" y="743712"/>
            <a:ext cx="11123295" cy="677545"/>
            <a:chOff x="489204" y="743712"/>
            <a:chExt cx="11123295" cy="677545"/>
          </a:xfrm>
        </p:grpSpPr>
        <p:pic>
          <p:nvPicPr>
            <p:cNvPr id="4" name="object 4" descr=""/>
            <p:cNvPicPr/>
            <p:nvPr/>
          </p:nvPicPr>
          <p:blipFill>
            <a:blip r:embed="rId3" cstate="print"/>
            <a:stretch>
              <a:fillRect/>
            </a:stretch>
          </p:blipFill>
          <p:spPr>
            <a:xfrm>
              <a:off x="489204" y="743712"/>
              <a:ext cx="707898" cy="677418"/>
            </a:xfrm>
            <a:prstGeom prst="rect">
              <a:avLst/>
            </a:prstGeom>
          </p:spPr>
        </p:pic>
        <p:pic>
          <p:nvPicPr>
            <p:cNvPr id="5" name="object 5" descr=""/>
            <p:cNvPicPr/>
            <p:nvPr/>
          </p:nvPicPr>
          <p:blipFill>
            <a:blip r:embed="rId4" cstate="print"/>
            <a:stretch>
              <a:fillRect/>
            </a:stretch>
          </p:blipFill>
          <p:spPr>
            <a:xfrm>
              <a:off x="794004" y="743712"/>
              <a:ext cx="590550" cy="677418"/>
            </a:xfrm>
            <a:prstGeom prst="rect">
              <a:avLst/>
            </a:prstGeom>
          </p:spPr>
        </p:pic>
        <p:pic>
          <p:nvPicPr>
            <p:cNvPr id="6" name="object 6" descr=""/>
            <p:cNvPicPr/>
            <p:nvPr/>
          </p:nvPicPr>
          <p:blipFill>
            <a:blip r:embed="rId5" cstate="print"/>
            <a:stretch>
              <a:fillRect/>
            </a:stretch>
          </p:blipFill>
          <p:spPr>
            <a:xfrm>
              <a:off x="981455" y="743712"/>
              <a:ext cx="707898" cy="677418"/>
            </a:xfrm>
            <a:prstGeom prst="rect">
              <a:avLst/>
            </a:prstGeom>
          </p:spPr>
        </p:pic>
        <p:pic>
          <p:nvPicPr>
            <p:cNvPr id="7" name="object 7" descr=""/>
            <p:cNvPicPr/>
            <p:nvPr/>
          </p:nvPicPr>
          <p:blipFill>
            <a:blip r:embed="rId6" cstate="print"/>
            <a:stretch>
              <a:fillRect/>
            </a:stretch>
          </p:blipFill>
          <p:spPr>
            <a:xfrm>
              <a:off x="1376171" y="743712"/>
              <a:ext cx="1012697" cy="677418"/>
            </a:xfrm>
            <a:prstGeom prst="rect">
              <a:avLst/>
            </a:prstGeom>
          </p:spPr>
        </p:pic>
        <p:pic>
          <p:nvPicPr>
            <p:cNvPr id="8" name="object 8" descr=""/>
            <p:cNvPicPr/>
            <p:nvPr/>
          </p:nvPicPr>
          <p:blipFill>
            <a:blip r:embed="rId7" cstate="print"/>
            <a:stretch>
              <a:fillRect/>
            </a:stretch>
          </p:blipFill>
          <p:spPr>
            <a:xfrm>
              <a:off x="1985771" y="743712"/>
              <a:ext cx="899922" cy="677418"/>
            </a:xfrm>
            <a:prstGeom prst="rect">
              <a:avLst/>
            </a:prstGeom>
          </p:spPr>
        </p:pic>
        <p:pic>
          <p:nvPicPr>
            <p:cNvPr id="9" name="object 9" descr=""/>
            <p:cNvPicPr/>
            <p:nvPr/>
          </p:nvPicPr>
          <p:blipFill>
            <a:blip r:embed="rId8" cstate="print"/>
            <a:stretch>
              <a:fillRect/>
            </a:stretch>
          </p:blipFill>
          <p:spPr>
            <a:xfrm>
              <a:off x="2482596" y="743712"/>
              <a:ext cx="1622297" cy="677418"/>
            </a:xfrm>
            <a:prstGeom prst="rect">
              <a:avLst/>
            </a:prstGeom>
          </p:spPr>
        </p:pic>
        <p:pic>
          <p:nvPicPr>
            <p:cNvPr id="10" name="object 10" descr=""/>
            <p:cNvPicPr/>
            <p:nvPr/>
          </p:nvPicPr>
          <p:blipFill>
            <a:blip r:embed="rId9" cstate="print"/>
            <a:stretch>
              <a:fillRect/>
            </a:stretch>
          </p:blipFill>
          <p:spPr>
            <a:xfrm>
              <a:off x="3701796" y="743712"/>
              <a:ext cx="649986" cy="677418"/>
            </a:xfrm>
            <a:prstGeom prst="rect">
              <a:avLst/>
            </a:prstGeom>
          </p:spPr>
        </p:pic>
        <p:pic>
          <p:nvPicPr>
            <p:cNvPr id="11" name="object 11" descr=""/>
            <p:cNvPicPr/>
            <p:nvPr/>
          </p:nvPicPr>
          <p:blipFill>
            <a:blip r:embed="rId10" cstate="print"/>
            <a:stretch>
              <a:fillRect/>
            </a:stretch>
          </p:blipFill>
          <p:spPr>
            <a:xfrm>
              <a:off x="3948683" y="743712"/>
              <a:ext cx="653034" cy="677418"/>
            </a:xfrm>
            <a:prstGeom prst="rect">
              <a:avLst/>
            </a:prstGeom>
          </p:spPr>
        </p:pic>
        <p:pic>
          <p:nvPicPr>
            <p:cNvPr id="12" name="object 12" descr=""/>
            <p:cNvPicPr/>
            <p:nvPr/>
          </p:nvPicPr>
          <p:blipFill>
            <a:blip r:embed="rId11" cstate="print"/>
            <a:stretch>
              <a:fillRect/>
            </a:stretch>
          </p:blipFill>
          <p:spPr>
            <a:xfrm>
              <a:off x="4198619" y="743712"/>
              <a:ext cx="1012698" cy="677418"/>
            </a:xfrm>
            <a:prstGeom prst="rect">
              <a:avLst/>
            </a:prstGeom>
          </p:spPr>
        </p:pic>
        <p:pic>
          <p:nvPicPr>
            <p:cNvPr id="13" name="object 13" descr=""/>
            <p:cNvPicPr/>
            <p:nvPr/>
          </p:nvPicPr>
          <p:blipFill>
            <a:blip r:embed="rId12" cstate="print"/>
            <a:stretch>
              <a:fillRect/>
            </a:stretch>
          </p:blipFill>
          <p:spPr>
            <a:xfrm>
              <a:off x="4808219" y="743712"/>
              <a:ext cx="6803898" cy="677418"/>
            </a:xfrm>
            <a:prstGeom prst="rect">
              <a:avLst/>
            </a:prstGeom>
          </p:spPr>
        </p:pic>
      </p:grpSp>
      <p:sp>
        <p:nvSpPr>
          <p:cNvPr id="14" name="object 14"/>
          <p:cNvSpPr txBox="1">
            <a:spLocks noGrp="1"/>
          </p:cNvSpPr>
          <p:nvPr>
            <p:ph type="title"/>
          </p:nvPr>
        </p:nvSpPr>
        <p:spPr>
          <a:xfrm>
            <a:off x="667613" y="819658"/>
            <a:ext cx="10746105" cy="391160"/>
          </a:xfrm>
          <a:prstGeom prst="rect"/>
        </p:spPr>
        <p:txBody>
          <a:bodyPr wrap="square" lIns="0" tIns="12700" rIns="0" bIns="0" rtlCol="0" vert="horz">
            <a:spAutoFit/>
          </a:bodyPr>
          <a:lstStyle/>
          <a:p>
            <a:pPr marL="12700">
              <a:lnSpc>
                <a:spcPct val="100000"/>
              </a:lnSpc>
              <a:spcBef>
                <a:spcPts val="100"/>
              </a:spcBef>
            </a:pPr>
            <a:r>
              <a:rPr dirty="0" sz="2400"/>
              <a:t>（4）</a:t>
            </a:r>
            <a:r>
              <a:rPr dirty="0" sz="2400" spc="-5"/>
              <a:t> 请求</a:t>
            </a:r>
            <a:r>
              <a:rPr dirty="0" sz="2400"/>
              <a:t>I/O的进程、I/O</a:t>
            </a:r>
            <a:r>
              <a:rPr dirty="0" sz="2400" spc="-5"/>
              <a:t>例程、设备处理进程、中断处理程序之间的同步关系</a:t>
            </a:r>
            <a:endParaRPr sz="2400"/>
          </a:p>
        </p:txBody>
      </p:sp>
      <p:grpSp>
        <p:nvGrpSpPr>
          <p:cNvPr id="15" name="object 15" descr=""/>
          <p:cNvGrpSpPr/>
          <p:nvPr/>
        </p:nvGrpSpPr>
        <p:grpSpPr>
          <a:xfrm>
            <a:off x="1763077" y="2176081"/>
            <a:ext cx="1672589" cy="2893060"/>
            <a:chOff x="1763077" y="2176081"/>
            <a:chExt cx="1672589" cy="2893060"/>
          </a:xfrm>
        </p:grpSpPr>
        <p:sp>
          <p:nvSpPr>
            <p:cNvPr id="16" name="object 16" descr=""/>
            <p:cNvSpPr/>
            <p:nvPr/>
          </p:nvSpPr>
          <p:spPr>
            <a:xfrm>
              <a:off x="1767839" y="2180844"/>
              <a:ext cx="1663064" cy="2883535"/>
            </a:xfrm>
            <a:custGeom>
              <a:avLst/>
              <a:gdLst/>
              <a:ahLst/>
              <a:cxnLst/>
              <a:rect l="l" t="t" r="r" b="b"/>
              <a:pathLst>
                <a:path w="1663064" h="2883535">
                  <a:moveTo>
                    <a:pt x="1662684" y="0"/>
                  </a:moveTo>
                  <a:lnTo>
                    <a:pt x="0" y="0"/>
                  </a:lnTo>
                  <a:lnTo>
                    <a:pt x="0" y="2883407"/>
                  </a:lnTo>
                  <a:lnTo>
                    <a:pt x="1662684" y="2883407"/>
                  </a:lnTo>
                  <a:lnTo>
                    <a:pt x="1662684" y="0"/>
                  </a:lnTo>
                  <a:close/>
                </a:path>
              </a:pathLst>
            </a:custGeom>
            <a:solidFill>
              <a:srgbClr val="FFFFFF"/>
            </a:solidFill>
          </p:spPr>
          <p:txBody>
            <a:bodyPr wrap="square" lIns="0" tIns="0" rIns="0" bIns="0" rtlCol="0"/>
            <a:lstStyle/>
            <a:p/>
          </p:txBody>
        </p:sp>
        <p:sp>
          <p:nvSpPr>
            <p:cNvPr id="17" name="object 17" descr=""/>
            <p:cNvSpPr/>
            <p:nvPr/>
          </p:nvSpPr>
          <p:spPr>
            <a:xfrm>
              <a:off x="1767839" y="2180844"/>
              <a:ext cx="1663064" cy="2883535"/>
            </a:xfrm>
            <a:custGeom>
              <a:avLst/>
              <a:gdLst/>
              <a:ahLst/>
              <a:cxnLst/>
              <a:rect l="l" t="t" r="r" b="b"/>
              <a:pathLst>
                <a:path w="1663064" h="2883535">
                  <a:moveTo>
                    <a:pt x="0" y="2883407"/>
                  </a:moveTo>
                  <a:lnTo>
                    <a:pt x="1662684" y="2883407"/>
                  </a:lnTo>
                  <a:lnTo>
                    <a:pt x="1662684" y="0"/>
                  </a:lnTo>
                  <a:lnTo>
                    <a:pt x="0" y="0"/>
                  </a:lnTo>
                  <a:lnTo>
                    <a:pt x="0" y="2883407"/>
                  </a:lnTo>
                  <a:close/>
                </a:path>
              </a:pathLst>
            </a:custGeom>
            <a:ln w="9144">
              <a:solidFill>
                <a:srgbClr val="000000"/>
              </a:solidFill>
            </a:ln>
          </p:spPr>
          <p:txBody>
            <a:bodyPr wrap="square" lIns="0" tIns="0" rIns="0" bIns="0" rtlCol="0"/>
            <a:lstStyle/>
            <a:p/>
          </p:txBody>
        </p:sp>
      </p:grpSp>
      <p:sp>
        <p:nvSpPr>
          <p:cNvPr id="18" name="object 18" descr=""/>
          <p:cNvSpPr txBox="1"/>
          <p:nvPr/>
        </p:nvSpPr>
        <p:spPr>
          <a:xfrm>
            <a:off x="1767839" y="2180844"/>
            <a:ext cx="1663064" cy="2883535"/>
          </a:xfrm>
          <a:prstGeom prst="rect">
            <a:avLst/>
          </a:prstGeom>
        </p:spPr>
        <p:txBody>
          <a:bodyPr wrap="square" lIns="0" tIns="17780" rIns="0" bIns="0" rtlCol="0" vert="horz">
            <a:spAutoFit/>
          </a:bodyPr>
          <a:lstStyle/>
          <a:p>
            <a:pPr marL="92075" marR="103505" indent="523875">
              <a:lnSpc>
                <a:spcPct val="120100"/>
              </a:lnSpc>
              <a:spcBef>
                <a:spcPts val="140"/>
              </a:spcBef>
            </a:pPr>
            <a:r>
              <a:rPr dirty="0" sz="1400" spc="-50" b="1">
                <a:solidFill>
                  <a:srgbClr val="1F517B"/>
                </a:solidFill>
                <a:latin typeface="Tahoma"/>
                <a:cs typeface="Tahoma"/>
              </a:rPr>
              <a:t>⁝ </a:t>
            </a:r>
            <a:r>
              <a:rPr dirty="0" sz="1400" spc="-10" b="1">
                <a:solidFill>
                  <a:srgbClr val="1F517B"/>
                </a:solidFill>
                <a:latin typeface="微软雅黑"/>
                <a:cs typeface="微软雅黑"/>
              </a:rPr>
              <a:t>doio(ldev,mode, amount,addr);</a:t>
            </a:r>
            <a:endParaRPr sz="1400">
              <a:latin typeface="微软雅黑"/>
              <a:cs typeface="微软雅黑"/>
            </a:endParaRPr>
          </a:p>
          <a:p>
            <a:pPr>
              <a:lnSpc>
                <a:spcPct val="100000"/>
              </a:lnSpc>
              <a:spcBef>
                <a:spcPts val="45"/>
              </a:spcBef>
            </a:pPr>
            <a:endParaRPr sz="1250">
              <a:latin typeface="微软雅黑"/>
              <a:cs typeface="微软雅黑"/>
            </a:endParaRPr>
          </a:p>
          <a:p>
            <a:pPr marL="92075">
              <a:lnSpc>
                <a:spcPct val="100000"/>
              </a:lnSpc>
            </a:pPr>
            <a:r>
              <a:rPr dirty="0" sz="1400" b="1">
                <a:solidFill>
                  <a:srgbClr val="1F517B"/>
                </a:solidFill>
                <a:latin typeface="微软雅黑"/>
                <a:cs typeface="微软雅黑"/>
              </a:rPr>
              <a:t>/* 等</a:t>
            </a:r>
            <a:r>
              <a:rPr dirty="0" sz="1400" spc="-10" b="1">
                <a:solidFill>
                  <a:srgbClr val="1F517B"/>
                </a:solidFill>
                <a:latin typeface="微软雅黑"/>
                <a:cs typeface="微软雅黑"/>
              </a:rPr>
              <a:t>I/O</a:t>
            </a:r>
            <a:r>
              <a:rPr dirty="0" sz="1400" b="1">
                <a:solidFill>
                  <a:srgbClr val="1F517B"/>
                </a:solidFill>
                <a:latin typeface="微软雅黑"/>
                <a:cs typeface="微软雅黑"/>
              </a:rPr>
              <a:t>完成</a:t>
            </a:r>
            <a:r>
              <a:rPr dirty="0" sz="1400" spc="-25" b="1">
                <a:solidFill>
                  <a:srgbClr val="1F517B"/>
                </a:solidFill>
                <a:latin typeface="微软雅黑"/>
                <a:cs typeface="微软雅黑"/>
              </a:rPr>
              <a:t>*/</a:t>
            </a:r>
            <a:endParaRPr sz="1400">
              <a:latin typeface="微软雅黑"/>
              <a:cs typeface="微软雅黑"/>
            </a:endParaRPr>
          </a:p>
          <a:p>
            <a:pPr algn="ctr" marR="469265">
              <a:lnSpc>
                <a:spcPct val="100000"/>
              </a:lnSpc>
              <a:spcBef>
                <a:spcPts val="335"/>
              </a:spcBef>
            </a:pPr>
            <a:r>
              <a:rPr dirty="0" sz="1400" spc="-45" b="1">
                <a:solidFill>
                  <a:srgbClr val="1F517B"/>
                </a:solidFill>
                <a:latin typeface="Tahoma"/>
                <a:cs typeface="Tahoma"/>
              </a:rPr>
              <a:t>⁝</a:t>
            </a:r>
            <a:endParaRPr sz="1400">
              <a:latin typeface="Tahoma"/>
              <a:cs typeface="Tahoma"/>
            </a:endParaRPr>
          </a:p>
        </p:txBody>
      </p:sp>
      <p:grpSp>
        <p:nvGrpSpPr>
          <p:cNvPr id="19" name="object 19" descr=""/>
          <p:cNvGrpSpPr/>
          <p:nvPr/>
        </p:nvGrpSpPr>
        <p:grpSpPr>
          <a:xfrm>
            <a:off x="4067365" y="2176081"/>
            <a:ext cx="1838325" cy="2935605"/>
            <a:chOff x="4067365" y="2176081"/>
            <a:chExt cx="1838325" cy="2935605"/>
          </a:xfrm>
        </p:grpSpPr>
        <p:sp>
          <p:nvSpPr>
            <p:cNvPr id="20" name="object 20" descr=""/>
            <p:cNvSpPr/>
            <p:nvPr/>
          </p:nvSpPr>
          <p:spPr>
            <a:xfrm>
              <a:off x="4072128" y="2180844"/>
              <a:ext cx="1828800" cy="2926080"/>
            </a:xfrm>
            <a:custGeom>
              <a:avLst/>
              <a:gdLst/>
              <a:ahLst/>
              <a:cxnLst/>
              <a:rect l="l" t="t" r="r" b="b"/>
              <a:pathLst>
                <a:path w="1828800" h="2926079">
                  <a:moveTo>
                    <a:pt x="1828800" y="0"/>
                  </a:moveTo>
                  <a:lnTo>
                    <a:pt x="0" y="0"/>
                  </a:lnTo>
                  <a:lnTo>
                    <a:pt x="0" y="2926079"/>
                  </a:lnTo>
                  <a:lnTo>
                    <a:pt x="1828800" y="2926079"/>
                  </a:lnTo>
                  <a:lnTo>
                    <a:pt x="1828800" y="0"/>
                  </a:lnTo>
                  <a:close/>
                </a:path>
              </a:pathLst>
            </a:custGeom>
            <a:solidFill>
              <a:srgbClr val="FFF1CC"/>
            </a:solidFill>
          </p:spPr>
          <p:txBody>
            <a:bodyPr wrap="square" lIns="0" tIns="0" rIns="0" bIns="0" rtlCol="0"/>
            <a:lstStyle/>
            <a:p/>
          </p:txBody>
        </p:sp>
        <p:sp>
          <p:nvSpPr>
            <p:cNvPr id="21" name="object 21" descr=""/>
            <p:cNvSpPr/>
            <p:nvPr/>
          </p:nvSpPr>
          <p:spPr>
            <a:xfrm>
              <a:off x="4072128" y="2180844"/>
              <a:ext cx="1828800" cy="2926080"/>
            </a:xfrm>
            <a:custGeom>
              <a:avLst/>
              <a:gdLst/>
              <a:ahLst/>
              <a:cxnLst/>
              <a:rect l="l" t="t" r="r" b="b"/>
              <a:pathLst>
                <a:path w="1828800" h="2926079">
                  <a:moveTo>
                    <a:pt x="0" y="2926079"/>
                  </a:moveTo>
                  <a:lnTo>
                    <a:pt x="1828800" y="2926079"/>
                  </a:lnTo>
                  <a:lnTo>
                    <a:pt x="1828800" y="0"/>
                  </a:lnTo>
                  <a:lnTo>
                    <a:pt x="0" y="0"/>
                  </a:lnTo>
                  <a:lnTo>
                    <a:pt x="0" y="2926079"/>
                  </a:lnTo>
                  <a:close/>
                </a:path>
              </a:pathLst>
            </a:custGeom>
            <a:ln w="9144">
              <a:solidFill>
                <a:srgbClr val="000000"/>
              </a:solidFill>
            </a:ln>
          </p:spPr>
          <p:txBody>
            <a:bodyPr wrap="square" lIns="0" tIns="0" rIns="0" bIns="0" rtlCol="0"/>
            <a:lstStyle/>
            <a:p/>
          </p:txBody>
        </p:sp>
      </p:grpSp>
      <p:sp>
        <p:nvSpPr>
          <p:cNvPr id="22" name="object 22" descr=""/>
          <p:cNvSpPr txBox="1"/>
          <p:nvPr/>
        </p:nvSpPr>
        <p:spPr>
          <a:xfrm>
            <a:off x="4151757" y="2143226"/>
            <a:ext cx="1671320" cy="2331085"/>
          </a:xfrm>
          <a:prstGeom prst="rect">
            <a:avLst/>
          </a:prstGeom>
        </p:spPr>
        <p:txBody>
          <a:bodyPr wrap="square" lIns="0" tIns="97790" rIns="0" bIns="0" rtlCol="0" vert="horz">
            <a:spAutoFit/>
          </a:bodyPr>
          <a:lstStyle/>
          <a:p>
            <a:pPr marL="12700">
              <a:lnSpc>
                <a:spcPct val="100000"/>
              </a:lnSpc>
              <a:spcBef>
                <a:spcPts val="770"/>
              </a:spcBef>
            </a:pPr>
            <a:r>
              <a:rPr dirty="0" sz="1400" spc="-10" b="1">
                <a:solidFill>
                  <a:srgbClr val="1F517B"/>
                </a:solidFill>
                <a:latin typeface="微软雅黑"/>
                <a:cs typeface="微软雅黑"/>
              </a:rPr>
              <a:t>标识设备；</a:t>
            </a:r>
            <a:endParaRPr sz="1400">
              <a:latin typeface="微软雅黑"/>
              <a:cs typeface="微软雅黑"/>
            </a:endParaRPr>
          </a:p>
          <a:p>
            <a:pPr marL="12700" marR="402590">
              <a:lnSpc>
                <a:spcPct val="140000"/>
              </a:lnSpc>
              <a:spcBef>
                <a:spcPts val="5"/>
              </a:spcBef>
            </a:pPr>
            <a:r>
              <a:rPr dirty="0" sz="1400" spc="-10" b="1">
                <a:solidFill>
                  <a:srgbClr val="1F517B"/>
                </a:solidFill>
                <a:latin typeface="微软雅黑"/>
                <a:cs typeface="微软雅黑"/>
              </a:rPr>
              <a:t>执行出错检查；</a:t>
            </a:r>
            <a:r>
              <a:rPr dirty="0" sz="1400" b="1">
                <a:solidFill>
                  <a:srgbClr val="1F517B"/>
                </a:solidFill>
                <a:latin typeface="微软雅黑"/>
                <a:cs typeface="微软雅黑"/>
              </a:rPr>
              <a:t>构成</a:t>
            </a:r>
            <a:r>
              <a:rPr dirty="0" sz="1400" spc="-10" b="1">
                <a:solidFill>
                  <a:srgbClr val="1F517B"/>
                </a:solidFill>
                <a:latin typeface="微软雅黑"/>
                <a:cs typeface="微软雅黑"/>
              </a:rPr>
              <a:t>iocb;</a:t>
            </a:r>
            <a:endParaRPr sz="1400">
              <a:latin typeface="微软雅黑"/>
              <a:cs typeface="微软雅黑"/>
            </a:endParaRPr>
          </a:p>
          <a:p>
            <a:pPr marL="12700" marR="5080">
              <a:lnSpc>
                <a:spcPct val="120000"/>
              </a:lnSpc>
              <a:spcBef>
                <a:spcPts val="335"/>
              </a:spcBef>
            </a:pPr>
            <a:r>
              <a:rPr dirty="0" sz="1400" b="1">
                <a:solidFill>
                  <a:srgbClr val="1F517B"/>
                </a:solidFill>
                <a:latin typeface="微软雅黑"/>
                <a:cs typeface="微软雅黑"/>
              </a:rPr>
              <a:t>将iocb</a:t>
            </a:r>
            <a:r>
              <a:rPr dirty="0" sz="1400" spc="-10" b="1">
                <a:solidFill>
                  <a:srgbClr val="1F517B"/>
                </a:solidFill>
                <a:latin typeface="微软雅黑"/>
                <a:cs typeface="微软雅黑"/>
              </a:rPr>
              <a:t>送入设备请求</a:t>
            </a:r>
            <a:r>
              <a:rPr dirty="0" sz="1400" spc="-20" b="1">
                <a:solidFill>
                  <a:srgbClr val="1F517B"/>
                </a:solidFill>
                <a:latin typeface="微软雅黑"/>
                <a:cs typeface="微软雅黑"/>
              </a:rPr>
              <a:t>队列；</a:t>
            </a:r>
            <a:endParaRPr sz="1400">
              <a:latin typeface="微软雅黑"/>
              <a:cs typeface="微软雅黑"/>
            </a:endParaRPr>
          </a:p>
          <a:p>
            <a:pPr algn="just" marL="12700" marR="5715">
              <a:lnSpc>
                <a:spcPct val="130100"/>
              </a:lnSpc>
              <a:spcBef>
                <a:spcPts val="165"/>
              </a:spcBef>
            </a:pPr>
            <a:r>
              <a:rPr dirty="0" sz="1400" b="1">
                <a:solidFill>
                  <a:srgbClr val="1F517B"/>
                </a:solidFill>
                <a:latin typeface="微软雅黑"/>
                <a:cs typeface="微软雅黑"/>
              </a:rPr>
              <a:t>唤醒因等待iocb</a:t>
            </a:r>
            <a:r>
              <a:rPr dirty="0" sz="1400" spc="-25" b="1">
                <a:solidFill>
                  <a:srgbClr val="1F517B"/>
                </a:solidFill>
                <a:latin typeface="微软雅黑"/>
                <a:cs typeface="微软雅黑"/>
              </a:rPr>
              <a:t>而睡</a:t>
            </a:r>
            <a:r>
              <a:rPr dirty="0" sz="1400" spc="-10" b="1">
                <a:solidFill>
                  <a:srgbClr val="1F517B"/>
                </a:solidFill>
                <a:latin typeface="微软雅黑"/>
                <a:cs typeface="微软雅黑"/>
              </a:rPr>
              <a:t>眠的设备处理进程；</a:t>
            </a:r>
            <a:r>
              <a:rPr dirty="0" sz="1400" spc="-10" b="1">
                <a:solidFill>
                  <a:srgbClr val="C00000"/>
                </a:solidFill>
                <a:latin typeface="微软雅黑"/>
                <a:cs typeface="微软雅黑"/>
              </a:rPr>
              <a:t>转进程调度；</a:t>
            </a:r>
            <a:endParaRPr sz="1400">
              <a:latin typeface="微软雅黑"/>
              <a:cs typeface="微软雅黑"/>
            </a:endParaRPr>
          </a:p>
        </p:txBody>
      </p:sp>
      <p:grpSp>
        <p:nvGrpSpPr>
          <p:cNvPr id="23" name="object 23" descr=""/>
          <p:cNvGrpSpPr/>
          <p:nvPr/>
        </p:nvGrpSpPr>
        <p:grpSpPr>
          <a:xfrm>
            <a:off x="6335077" y="2176081"/>
            <a:ext cx="1737995" cy="2935605"/>
            <a:chOff x="6335077" y="2176081"/>
            <a:chExt cx="1737995" cy="2935605"/>
          </a:xfrm>
        </p:grpSpPr>
        <p:sp>
          <p:nvSpPr>
            <p:cNvPr id="24" name="object 24" descr=""/>
            <p:cNvSpPr/>
            <p:nvPr/>
          </p:nvSpPr>
          <p:spPr>
            <a:xfrm>
              <a:off x="6339840" y="2180844"/>
              <a:ext cx="1728470" cy="2926080"/>
            </a:xfrm>
            <a:custGeom>
              <a:avLst/>
              <a:gdLst/>
              <a:ahLst/>
              <a:cxnLst/>
              <a:rect l="l" t="t" r="r" b="b"/>
              <a:pathLst>
                <a:path w="1728470" h="2926079">
                  <a:moveTo>
                    <a:pt x="1728215" y="0"/>
                  </a:moveTo>
                  <a:lnTo>
                    <a:pt x="0" y="0"/>
                  </a:lnTo>
                  <a:lnTo>
                    <a:pt x="0" y="2926079"/>
                  </a:lnTo>
                  <a:lnTo>
                    <a:pt x="1728215" y="2926079"/>
                  </a:lnTo>
                  <a:lnTo>
                    <a:pt x="1728215" y="0"/>
                  </a:lnTo>
                  <a:close/>
                </a:path>
              </a:pathLst>
            </a:custGeom>
            <a:solidFill>
              <a:srgbClr val="FFFFFF"/>
            </a:solidFill>
          </p:spPr>
          <p:txBody>
            <a:bodyPr wrap="square" lIns="0" tIns="0" rIns="0" bIns="0" rtlCol="0"/>
            <a:lstStyle/>
            <a:p/>
          </p:txBody>
        </p:sp>
        <p:sp>
          <p:nvSpPr>
            <p:cNvPr id="25" name="object 25" descr=""/>
            <p:cNvSpPr/>
            <p:nvPr/>
          </p:nvSpPr>
          <p:spPr>
            <a:xfrm>
              <a:off x="6339840" y="2180844"/>
              <a:ext cx="1728470" cy="2926080"/>
            </a:xfrm>
            <a:custGeom>
              <a:avLst/>
              <a:gdLst/>
              <a:ahLst/>
              <a:cxnLst/>
              <a:rect l="l" t="t" r="r" b="b"/>
              <a:pathLst>
                <a:path w="1728470" h="2926079">
                  <a:moveTo>
                    <a:pt x="0" y="2926079"/>
                  </a:moveTo>
                  <a:lnTo>
                    <a:pt x="1728215" y="2926079"/>
                  </a:lnTo>
                  <a:lnTo>
                    <a:pt x="1728215" y="0"/>
                  </a:lnTo>
                  <a:lnTo>
                    <a:pt x="0" y="0"/>
                  </a:lnTo>
                  <a:lnTo>
                    <a:pt x="0" y="2926079"/>
                  </a:lnTo>
                  <a:close/>
                </a:path>
              </a:pathLst>
            </a:custGeom>
            <a:ln w="9144">
              <a:solidFill>
                <a:srgbClr val="000000"/>
              </a:solidFill>
            </a:ln>
          </p:spPr>
          <p:txBody>
            <a:bodyPr wrap="square" lIns="0" tIns="0" rIns="0" bIns="0" rtlCol="0"/>
            <a:lstStyle/>
            <a:p/>
          </p:txBody>
        </p:sp>
      </p:grpSp>
      <p:sp>
        <p:nvSpPr>
          <p:cNvPr id="26" name="object 26" descr=""/>
          <p:cNvSpPr txBox="1"/>
          <p:nvPr/>
        </p:nvSpPr>
        <p:spPr>
          <a:xfrm>
            <a:off x="6419215" y="2143226"/>
            <a:ext cx="1477645" cy="1818639"/>
          </a:xfrm>
          <a:prstGeom prst="rect">
            <a:avLst/>
          </a:prstGeom>
        </p:spPr>
        <p:txBody>
          <a:bodyPr wrap="square" lIns="0" tIns="97790" rIns="0" bIns="0" rtlCol="0" vert="horz">
            <a:spAutoFit/>
          </a:bodyPr>
          <a:lstStyle/>
          <a:p>
            <a:pPr marL="12700">
              <a:lnSpc>
                <a:spcPct val="100000"/>
              </a:lnSpc>
              <a:spcBef>
                <a:spcPts val="770"/>
              </a:spcBef>
            </a:pPr>
            <a:r>
              <a:rPr dirty="0" sz="1400" b="1">
                <a:solidFill>
                  <a:srgbClr val="1F517B"/>
                </a:solidFill>
                <a:latin typeface="微软雅黑"/>
                <a:cs typeface="微软雅黑"/>
              </a:rPr>
              <a:t>取</a:t>
            </a:r>
            <a:r>
              <a:rPr dirty="0" sz="1400" spc="-10" b="1">
                <a:solidFill>
                  <a:srgbClr val="1F517B"/>
                </a:solidFill>
                <a:latin typeface="微软雅黑"/>
                <a:cs typeface="微软雅黑"/>
              </a:rPr>
              <a:t>iocb;</a:t>
            </a:r>
            <a:endParaRPr sz="1400">
              <a:latin typeface="微软雅黑"/>
              <a:cs typeface="微软雅黑"/>
            </a:endParaRPr>
          </a:p>
          <a:p>
            <a:pPr marL="12700" marR="5080">
              <a:lnSpc>
                <a:spcPct val="140000"/>
              </a:lnSpc>
              <a:spcBef>
                <a:spcPts val="5"/>
              </a:spcBef>
            </a:pPr>
            <a:r>
              <a:rPr dirty="0" sz="1400" b="1">
                <a:solidFill>
                  <a:srgbClr val="1F517B"/>
                </a:solidFill>
                <a:latin typeface="微软雅黑"/>
                <a:cs typeface="微软雅黑"/>
              </a:rPr>
              <a:t>如无</a:t>
            </a:r>
            <a:r>
              <a:rPr dirty="0" sz="1400" spc="-10" b="1">
                <a:solidFill>
                  <a:srgbClr val="1F517B"/>
                </a:solidFill>
                <a:latin typeface="微软雅黑"/>
                <a:cs typeface="微软雅黑"/>
              </a:rPr>
              <a:t>iocb</a:t>
            </a:r>
            <a:r>
              <a:rPr dirty="0" sz="1400" spc="-15" b="1">
                <a:solidFill>
                  <a:srgbClr val="1F517B"/>
                </a:solidFill>
                <a:latin typeface="微软雅黑"/>
                <a:cs typeface="微软雅黑"/>
              </a:rPr>
              <a:t>则等待；</a:t>
            </a:r>
            <a:r>
              <a:rPr dirty="0" sz="1400" b="1">
                <a:solidFill>
                  <a:srgbClr val="1F517B"/>
                </a:solidFill>
                <a:latin typeface="微软雅黑"/>
                <a:cs typeface="微软雅黑"/>
              </a:rPr>
              <a:t>启动</a:t>
            </a:r>
            <a:r>
              <a:rPr dirty="0" sz="1400" spc="-10" b="1">
                <a:solidFill>
                  <a:srgbClr val="1F517B"/>
                </a:solidFill>
                <a:latin typeface="微软雅黑"/>
                <a:cs typeface="微软雅黑"/>
              </a:rPr>
              <a:t>I/O</a:t>
            </a:r>
            <a:r>
              <a:rPr dirty="0" sz="1400" spc="-20" b="1">
                <a:solidFill>
                  <a:srgbClr val="1F517B"/>
                </a:solidFill>
                <a:latin typeface="微软雅黑"/>
                <a:cs typeface="微软雅黑"/>
              </a:rPr>
              <a:t>操作；</a:t>
            </a:r>
            <a:endParaRPr sz="1400">
              <a:latin typeface="微软雅黑"/>
              <a:cs typeface="微软雅黑"/>
            </a:endParaRPr>
          </a:p>
          <a:p>
            <a:pPr marL="12700" marR="208915">
              <a:lnSpc>
                <a:spcPct val="140000"/>
              </a:lnSpc>
            </a:pPr>
            <a:r>
              <a:rPr dirty="0" sz="1400" spc="-10" b="1">
                <a:solidFill>
                  <a:srgbClr val="1F517B"/>
                </a:solidFill>
                <a:latin typeface="微软雅黑"/>
                <a:cs typeface="微软雅黑"/>
              </a:rPr>
              <a:t>/*</a:t>
            </a:r>
            <a:r>
              <a:rPr dirty="0" sz="1400" b="1">
                <a:solidFill>
                  <a:srgbClr val="1F517B"/>
                </a:solidFill>
                <a:latin typeface="微软雅黑"/>
                <a:cs typeface="微软雅黑"/>
              </a:rPr>
              <a:t>等</a:t>
            </a:r>
            <a:r>
              <a:rPr dirty="0" sz="1400" spc="-10" b="1">
                <a:solidFill>
                  <a:srgbClr val="1F517B"/>
                </a:solidFill>
                <a:latin typeface="微软雅黑"/>
                <a:cs typeface="微软雅黑"/>
              </a:rPr>
              <a:t>I/O</a:t>
            </a:r>
            <a:r>
              <a:rPr dirty="0" sz="1400" b="1">
                <a:solidFill>
                  <a:srgbClr val="1F517B"/>
                </a:solidFill>
                <a:latin typeface="微软雅黑"/>
                <a:cs typeface="微软雅黑"/>
              </a:rPr>
              <a:t>完成</a:t>
            </a:r>
            <a:r>
              <a:rPr dirty="0" sz="1400" spc="-25" b="1">
                <a:solidFill>
                  <a:srgbClr val="1F517B"/>
                </a:solidFill>
                <a:latin typeface="微软雅黑"/>
                <a:cs typeface="微软雅黑"/>
              </a:rPr>
              <a:t>*/</a:t>
            </a:r>
            <a:r>
              <a:rPr dirty="0" sz="1400" spc="-10" b="1">
                <a:solidFill>
                  <a:srgbClr val="1F517B"/>
                </a:solidFill>
                <a:latin typeface="微软雅黑"/>
                <a:cs typeface="微软雅黑"/>
              </a:rPr>
              <a:t>执行出错检查；</a:t>
            </a:r>
            <a:endParaRPr sz="1400">
              <a:latin typeface="微软雅黑"/>
              <a:cs typeface="微软雅黑"/>
            </a:endParaRPr>
          </a:p>
          <a:p>
            <a:pPr algn="ctr" marR="335915">
              <a:lnSpc>
                <a:spcPct val="100000"/>
              </a:lnSpc>
              <a:spcBef>
                <a:spcPts val="670"/>
              </a:spcBef>
            </a:pPr>
            <a:r>
              <a:rPr dirty="0" sz="1400" spc="-45" b="1">
                <a:solidFill>
                  <a:srgbClr val="1F517B"/>
                </a:solidFill>
                <a:latin typeface="Tahoma"/>
                <a:cs typeface="Tahoma"/>
              </a:rPr>
              <a:t>⁝</a:t>
            </a:r>
            <a:endParaRPr sz="1400">
              <a:latin typeface="Tahoma"/>
              <a:cs typeface="Tahoma"/>
            </a:endParaRPr>
          </a:p>
        </p:txBody>
      </p:sp>
      <p:sp>
        <p:nvSpPr>
          <p:cNvPr id="27" name="object 27" descr=""/>
          <p:cNvSpPr txBox="1"/>
          <p:nvPr/>
        </p:nvSpPr>
        <p:spPr>
          <a:xfrm>
            <a:off x="6419215" y="4021073"/>
            <a:ext cx="174942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1F517B"/>
                </a:solidFill>
                <a:latin typeface="微软雅黑"/>
                <a:cs typeface="微软雅黑"/>
              </a:rPr>
              <a:t>唤醒等待I/O</a:t>
            </a:r>
            <a:r>
              <a:rPr dirty="0" sz="1400" spc="-15" b="1">
                <a:solidFill>
                  <a:srgbClr val="1F517B"/>
                </a:solidFill>
                <a:latin typeface="微软雅黑"/>
                <a:cs typeface="微软雅黑"/>
              </a:rPr>
              <a:t>的进程；</a:t>
            </a:r>
            <a:endParaRPr sz="1400">
              <a:latin typeface="微软雅黑"/>
              <a:cs typeface="微软雅黑"/>
            </a:endParaRPr>
          </a:p>
        </p:txBody>
      </p:sp>
      <p:grpSp>
        <p:nvGrpSpPr>
          <p:cNvPr id="28" name="object 28" descr=""/>
          <p:cNvGrpSpPr/>
          <p:nvPr/>
        </p:nvGrpSpPr>
        <p:grpSpPr>
          <a:xfrm>
            <a:off x="3723132" y="1691639"/>
            <a:ext cx="6069330" cy="3945890"/>
            <a:chOff x="3723132" y="1691639"/>
            <a:chExt cx="6069330" cy="3945890"/>
          </a:xfrm>
        </p:grpSpPr>
        <p:sp>
          <p:nvSpPr>
            <p:cNvPr id="29" name="object 29" descr=""/>
            <p:cNvSpPr/>
            <p:nvPr/>
          </p:nvSpPr>
          <p:spPr>
            <a:xfrm>
              <a:off x="3742182" y="1710689"/>
              <a:ext cx="0" cy="3907790"/>
            </a:xfrm>
            <a:custGeom>
              <a:avLst/>
              <a:gdLst/>
              <a:ahLst/>
              <a:cxnLst/>
              <a:rect l="l" t="t" r="r" b="b"/>
              <a:pathLst>
                <a:path w="0" h="3907790">
                  <a:moveTo>
                    <a:pt x="0" y="0"/>
                  </a:moveTo>
                  <a:lnTo>
                    <a:pt x="0" y="3907536"/>
                  </a:lnTo>
                </a:path>
              </a:pathLst>
            </a:custGeom>
            <a:ln w="38100">
              <a:solidFill>
                <a:srgbClr val="000000"/>
              </a:solidFill>
            </a:ln>
          </p:spPr>
          <p:txBody>
            <a:bodyPr wrap="square" lIns="0" tIns="0" rIns="0" bIns="0" rtlCol="0"/>
            <a:lstStyle/>
            <a:p/>
          </p:txBody>
        </p:sp>
        <p:sp>
          <p:nvSpPr>
            <p:cNvPr id="30" name="object 30" descr=""/>
            <p:cNvSpPr/>
            <p:nvPr/>
          </p:nvSpPr>
          <p:spPr>
            <a:xfrm>
              <a:off x="8702040" y="2287523"/>
              <a:ext cx="1085215" cy="489584"/>
            </a:xfrm>
            <a:custGeom>
              <a:avLst/>
              <a:gdLst/>
              <a:ahLst/>
              <a:cxnLst/>
              <a:rect l="l" t="t" r="r" b="b"/>
              <a:pathLst>
                <a:path w="1085215" h="489585">
                  <a:moveTo>
                    <a:pt x="1085088" y="0"/>
                  </a:moveTo>
                  <a:lnTo>
                    <a:pt x="0" y="0"/>
                  </a:lnTo>
                  <a:lnTo>
                    <a:pt x="0" y="489203"/>
                  </a:lnTo>
                  <a:lnTo>
                    <a:pt x="1085088" y="489203"/>
                  </a:lnTo>
                  <a:lnTo>
                    <a:pt x="1085088" y="0"/>
                  </a:lnTo>
                  <a:close/>
                </a:path>
              </a:pathLst>
            </a:custGeom>
            <a:solidFill>
              <a:srgbClr val="C5DFB4"/>
            </a:solidFill>
          </p:spPr>
          <p:txBody>
            <a:bodyPr wrap="square" lIns="0" tIns="0" rIns="0" bIns="0" rtlCol="0"/>
            <a:lstStyle/>
            <a:p/>
          </p:txBody>
        </p:sp>
        <p:sp>
          <p:nvSpPr>
            <p:cNvPr id="31" name="object 31" descr=""/>
            <p:cNvSpPr/>
            <p:nvPr/>
          </p:nvSpPr>
          <p:spPr>
            <a:xfrm>
              <a:off x="8702040" y="2287523"/>
              <a:ext cx="1085215" cy="489584"/>
            </a:xfrm>
            <a:custGeom>
              <a:avLst/>
              <a:gdLst/>
              <a:ahLst/>
              <a:cxnLst/>
              <a:rect l="l" t="t" r="r" b="b"/>
              <a:pathLst>
                <a:path w="1085215" h="489585">
                  <a:moveTo>
                    <a:pt x="0" y="489203"/>
                  </a:moveTo>
                  <a:lnTo>
                    <a:pt x="1085088" y="489203"/>
                  </a:lnTo>
                  <a:lnTo>
                    <a:pt x="1085088" y="0"/>
                  </a:lnTo>
                  <a:lnTo>
                    <a:pt x="0" y="0"/>
                  </a:lnTo>
                  <a:lnTo>
                    <a:pt x="0" y="489203"/>
                  </a:lnTo>
                  <a:close/>
                </a:path>
              </a:pathLst>
            </a:custGeom>
            <a:ln w="9144">
              <a:solidFill>
                <a:srgbClr val="000000"/>
              </a:solidFill>
            </a:ln>
          </p:spPr>
          <p:txBody>
            <a:bodyPr wrap="square" lIns="0" tIns="0" rIns="0" bIns="0" rtlCol="0"/>
            <a:lstStyle/>
            <a:p/>
          </p:txBody>
        </p:sp>
      </p:grpSp>
      <p:sp>
        <p:nvSpPr>
          <p:cNvPr id="32" name="object 32" descr=""/>
          <p:cNvSpPr txBox="1"/>
          <p:nvPr/>
        </p:nvSpPr>
        <p:spPr>
          <a:xfrm>
            <a:off x="8702040" y="2287523"/>
            <a:ext cx="1085215" cy="489584"/>
          </a:xfrm>
          <a:prstGeom prst="rect">
            <a:avLst/>
          </a:prstGeom>
        </p:spPr>
        <p:txBody>
          <a:bodyPr wrap="square" lIns="0" tIns="130810" rIns="0" bIns="0" rtlCol="0" vert="horz">
            <a:spAutoFit/>
          </a:bodyPr>
          <a:lstStyle/>
          <a:p>
            <a:pPr marL="220345">
              <a:lnSpc>
                <a:spcPct val="100000"/>
              </a:lnSpc>
              <a:spcBef>
                <a:spcPts val="1030"/>
              </a:spcBef>
            </a:pPr>
            <a:r>
              <a:rPr dirty="0" sz="1400" spc="-10" b="1">
                <a:solidFill>
                  <a:srgbClr val="1F517B"/>
                </a:solidFill>
                <a:latin typeface="微软雅黑"/>
                <a:cs typeface="微软雅黑"/>
              </a:rPr>
              <a:t>I/O</a:t>
            </a:r>
            <a:r>
              <a:rPr dirty="0" sz="1400" spc="-30" b="1">
                <a:solidFill>
                  <a:srgbClr val="1F517B"/>
                </a:solidFill>
                <a:latin typeface="微软雅黑"/>
                <a:cs typeface="微软雅黑"/>
              </a:rPr>
              <a:t>设备</a:t>
            </a:r>
            <a:endParaRPr sz="1400">
              <a:latin typeface="微软雅黑"/>
              <a:cs typeface="微软雅黑"/>
            </a:endParaRPr>
          </a:p>
        </p:txBody>
      </p:sp>
      <p:grpSp>
        <p:nvGrpSpPr>
          <p:cNvPr id="33" name="object 33" descr=""/>
          <p:cNvGrpSpPr/>
          <p:nvPr/>
        </p:nvGrpSpPr>
        <p:grpSpPr>
          <a:xfrm>
            <a:off x="8518969" y="3541585"/>
            <a:ext cx="1721485" cy="1558290"/>
            <a:chOff x="8518969" y="3541585"/>
            <a:chExt cx="1721485" cy="1558290"/>
          </a:xfrm>
        </p:grpSpPr>
        <p:sp>
          <p:nvSpPr>
            <p:cNvPr id="34" name="object 34" descr=""/>
            <p:cNvSpPr/>
            <p:nvPr/>
          </p:nvSpPr>
          <p:spPr>
            <a:xfrm>
              <a:off x="8523731" y="3546347"/>
              <a:ext cx="1711960" cy="1548765"/>
            </a:xfrm>
            <a:custGeom>
              <a:avLst/>
              <a:gdLst/>
              <a:ahLst/>
              <a:cxnLst/>
              <a:rect l="l" t="t" r="r" b="b"/>
              <a:pathLst>
                <a:path w="1711959" h="1548764">
                  <a:moveTo>
                    <a:pt x="1711452" y="0"/>
                  </a:moveTo>
                  <a:lnTo>
                    <a:pt x="0" y="0"/>
                  </a:lnTo>
                  <a:lnTo>
                    <a:pt x="0" y="1548383"/>
                  </a:lnTo>
                  <a:lnTo>
                    <a:pt x="1711452" y="1548383"/>
                  </a:lnTo>
                  <a:lnTo>
                    <a:pt x="1711452" y="0"/>
                  </a:lnTo>
                  <a:close/>
                </a:path>
              </a:pathLst>
            </a:custGeom>
            <a:solidFill>
              <a:srgbClr val="FFF1CC"/>
            </a:solidFill>
          </p:spPr>
          <p:txBody>
            <a:bodyPr wrap="square" lIns="0" tIns="0" rIns="0" bIns="0" rtlCol="0"/>
            <a:lstStyle/>
            <a:p/>
          </p:txBody>
        </p:sp>
        <p:sp>
          <p:nvSpPr>
            <p:cNvPr id="35" name="object 35" descr=""/>
            <p:cNvSpPr/>
            <p:nvPr/>
          </p:nvSpPr>
          <p:spPr>
            <a:xfrm>
              <a:off x="8523731" y="3546347"/>
              <a:ext cx="1711960" cy="1548765"/>
            </a:xfrm>
            <a:custGeom>
              <a:avLst/>
              <a:gdLst/>
              <a:ahLst/>
              <a:cxnLst/>
              <a:rect l="l" t="t" r="r" b="b"/>
              <a:pathLst>
                <a:path w="1711959" h="1548764">
                  <a:moveTo>
                    <a:pt x="0" y="1548383"/>
                  </a:moveTo>
                  <a:lnTo>
                    <a:pt x="1711452" y="1548383"/>
                  </a:lnTo>
                  <a:lnTo>
                    <a:pt x="1711452" y="0"/>
                  </a:lnTo>
                  <a:lnTo>
                    <a:pt x="0" y="0"/>
                  </a:lnTo>
                  <a:lnTo>
                    <a:pt x="0" y="1548383"/>
                  </a:lnTo>
                  <a:close/>
                </a:path>
              </a:pathLst>
            </a:custGeom>
            <a:ln w="9144">
              <a:solidFill>
                <a:srgbClr val="000000"/>
              </a:solidFill>
            </a:ln>
          </p:spPr>
          <p:txBody>
            <a:bodyPr wrap="square" lIns="0" tIns="0" rIns="0" bIns="0" rtlCol="0"/>
            <a:lstStyle/>
            <a:p/>
          </p:txBody>
        </p:sp>
      </p:grpSp>
      <p:sp>
        <p:nvSpPr>
          <p:cNvPr id="36" name="object 36" descr=""/>
          <p:cNvSpPr txBox="1"/>
          <p:nvPr/>
        </p:nvSpPr>
        <p:spPr>
          <a:xfrm>
            <a:off x="8656066" y="3509238"/>
            <a:ext cx="916940" cy="622935"/>
          </a:xfrm>
          <a:prstGeom prst="rect">
            <a:avLst/>
          </a:prstGeom>
        </p:spPr>
        <p:txBody>
          <a:bodyPr wrap="square" lIns="0" tIns="97790" rIns="0" bIns="0" rtlCol="0" vert="horz">
            <a:spAutoFit/>
          </a:bodyPr>
          <a:lstStyle/>
          <a:p>
            <a:pPr algn="ctr" marR="193040">
              <a:lnSpc>
                <a:spcPct val="100000"/>
              </a:lnSpc>
              <a:spcBef>
                <a:spcPts val="770"/>
              </a:spcBef>
            </a:pPr>
            <a:r>
              <a:rPr dirty="0" sz="1400" spc="-45" b="1">
                <a:solidFill>
                  <a:srgbClr val="1F517B"/>
                </a:solidFill>
                <a:latin typeface="Tahoma"/>
                <a:cs typeface="Tahoma"/>
              </a:rPr>
              <a:t>⁝</a:t>
            </a:r>
            <a:endParaRPr sz="1400">
              <a:latin typeface="Tahoma"/>
              <a:cs typeface="Tahoma"/>
            </a:endParaRPr>
          </a:p>
          <a:p>
            <a:pPr marL="12700">
              <a:lnSpc>
                <a:spcPct val="100000"/>
              </a:lnSpc>
              <a:spcBef>
                <a:spcPts val="670"/>
              </a:spcBef>
            </a:pPr>
            <a:r>
              <a:rPr dirty="0" sz="1400" spc="-10" b="1">
                <a:solidFill>
                  <a:srgbClr val="1F517B"/>
                </a:solidFill>
                <a:latin typeface="微软雅黑"/>
                <a:cs typeface="微软雅黑"/>
              </a:rPr>
              <a:t>中断服务；</a:t>
            </a:r>
            <a:endParaRPr sz="1400">
              <a:latin typeface="微软雅黑"/>
              <a:cs typeface="微软雅黑"/>
            </a:endParaRPr>
          </a:p>
        </p:txBody>
      </p:sp>
      <p:sp>
        <p:nvSpPr>
          <p:cNvPr id="37" name="object 37" descr=""/>
          <p:cNvSpPr txBox="1"/>
          <p:nvPr/>
        </p:nvSpPr>
        <p:spPr>
          <a:xfrm>
            <a:off x="8657590" y="4191380"/>
            <a:ext cx="1678305" cy="239395"/>
          </a:xfrm>
          <a:prstGeom prst="rect">
            <a:avLst/>
          </a:prstGeom>
        </p:spPr>
        <p:txBody>
          <a:bodyPr wrap="square" lIns="0" tIns="12700" rIns="0" bIns="0" rtlCol="0" vert="horz">
            <a:spAutoFit/>
          </a:bodyPr>
          <a:lstStyle/>
          <a:p>
            <a:pPr marL="12700">
              <a:lnSpc>
                <a:spcPct val="100000"/>
              </a:lnSpc>
              <a:spcBef>
                <a:spcPts val="100"/>
              </a:spcBef>
            </a:pPr>
            <a:r>
              <a:rPr dirty="0" sz="1400" spc="5" b="1">
                <a:solidFill>
                  <a:srgbClr val="1F517B"/>
                </a:solidFill>
                <a:latin typeface="微软雅黑"/>
                <a:cs typeface="微软雅黑"/>
              </a:rPr>
              <a:t>唤醒设备处理进程；</a:t>
            </a:r>
            <a:endParaRPr sz="1400">
              <a:latin typeface="微软雅黑"/>
              <a:cs typeface="微软雅黑"/>
            </a:endParaRPr>
          </a:p>
        </p:txBody>
      </p:sp>
      <p:sp>
        <p:nvSpPr>
          <p:cNvPr id="38" name="object 38" descr=""/>
          <p:cNvSpPr txBox="1"/>
          <p:nvPr/>
        </p:nvSpPr>
        <p:spPr>
          <a:xfrm>
            <a:off x="9024873" y="4490084"/>
            <a:ext cx="85090" cy="239395"/>
          </a:xfrm>
          <a:prstGeom prst="rect">
            <a:avLst/>
          </a:prstGeom>
        </p:spPr>
        <p:txBody>
          <a:bodyPr wrap="square" lIns="0" tIns="12700" rIns="0" bIns="0" rtlCol="0" vert="horz">
            <a:spAutoFit/>
          </a:bodyPr>
          <a:lstStyle/>
          <a:p>
            <a:pPr marL="12700">
              <a:lnSpc>
                <a:spcPct val="100000"/>
              </a:lnSpc>
              <a:spcBef>
                <a:spcPts val="100"/>
              </a:spcBef>
            </a:pPr>
            <a:r>
              <a:rPr dirty="0" sz="1400" spc="-45" b="1">
                <a:solidFill>
                  <a:srgbClr val="1F517B"/>
                </a:solidFill>
                <a:latin typeface="Tahoma"/>
                <a:cs typeface="Tahoma"/>
              </a:rPr>
              <a:t>⁝</a:t>
            </a:r>
            <a:endParaRPr sz="1400">
              <a:latin typeface="Tahoma"/>
              <a:cs typeface="Tahoma"/>
            </a:endParaRPr>
          </a:p>
        </p:txBody>
      </p:sp>
      <p:grpSp>
        <p:nvGrpSpPr>
          <p:cNvPr id="39" name="object 39" descr=""/>
          <p:cNvGrpSpPr/>
          <p:nvPr/>
        </p:nvGrpSpPr>
        <p:grpSpPr>
          <a:xfrm>
            <a:off x="3424682" y="2234945"/>
            <a:ext cx="5312410" cy="3135630"/>
            <a:chOff x="3424682" y="2234945"/>
            <a:chExt cx="5312410" cy="3135630"/>
          </a:xfrm>
        </p:grpSpPr>
        <p:sp>
          <p:nvSpPr>
            <p:cNvPr id="40" name="object 40" descr=""/>
            <p:cNvSpPr/>
            <p:nvPr/>
          </p:nvSpPr>
          <p:spPr>
            <a:xfrm>
              <a:off x="3424682" y="2234945"/>
              <a:ext cx="624205" cy="550545"/>
            </a:xfrm>
            <a:custGeom>
              <a:avLst/>
              <a:gdLst/>
              <a:ahLst/>
              <a:cxnLst/>
              <a:rect l="l" t="t" r="r" b="b"/>
              <a:pathLst>
                <a:path w="624204" h="550544">
                  <a:moveTo>
                    <a:pt x="521937" y="76469"/>
                  </a:moveTo>
                  <a:lnTo>
                    <a:pt x="0" y="535051"/>
                  </a:lnTo>
                  <a:lnTo>
                    <a:pt x="13080" y="550037"/>
                  </a:lnTo>
                  <a:lnTo>
                    <a:pt x="535000" y="91346"/>
                  </a:lnTo>
                  <a:lnTo>
                    <a:pt x="521937" y="76469"/>
                  </a:lnTo>
                  <a:close/>
                </a:path>
                <a:path w="624204" h="550544">
                  <a:moveTo>
                    <a:pt x="581336" y="68071"/>
                  </a:moveTo>
                  <a:lnTo>
                    <a:pt x="531494" y="68071"/>
                  </a:lnTo>
                  <a:lnTo>
                    <a:pt x="544576" y="82930"/>
                  </a:lnTo>
                  <a:lnTo>
                    <a:pt x="535000" y="91346"/>
                  </a:lnTo>
                  <a:lnTo>
                    <a:pt x="553592" y="112521"/>
                  </a:lnTo>
                  <a:lnTo>
                    <a:pt x="581336" y="68071"/>
                  </a:lnTo>
                  <a:close/>
                </a:path>
                <a:path w="624204" h="550544">
                  <a:moveTo>
                    <a:pt x="531494" y="68071"/>
                  </a:moveTo>
                  <a:lnTo>
                    <a:pt x="521937" y="76469"/>
                  </a:lnTo>
                  <a:lnTo>
                    <a:pt x="535000" y="91346"/>
                  </a:lnTo>
                  <a:lnTo>
                    <a:pt x="544576" y="82930"/>
                  </a:lnTo>
                  <a:lnTo>
                    <a:pt x="531494" y="68071"/>
                  </a:lnTo>
                  <a:close/>
                </a:path>
                <a:path w="624204" h="550544">
                  <a:moveTo>
                    <a:pt x="623823" y="0"/>
                  </a:moveTo>
                  <a:lnTo>
                    <a:pt x="503300" y="55244"/>
                  </a:lnTo>
                  <a:lnTo>
                    <a:pt x="521937" y="76469"/>
                  </a:lnTo>
                  <a:lnTo>
                    <a:pt x="531494" y="68071"/>
                  </a:lnTo>
                  <a:lnTo>
                    <a:pt x="581336" y="68071"/>
                  </a:lnTo>
                  <a:lnTo>
                    <a:pt x="623823" y="0"/>
                  </a:lnTo>
                  <a:close/>
                </a:path>
              </a:pathLst>
            </a:custGeom>
            <a:solidFill>
              <a:srgbClr val="000000"/>
            </a:solidFill>
          </p:spPr>
          <p:txBody>
            <a:bodyPr wrap="square" lIns="0" tIns="0" rIns="0" bIns="0" rtlCol="0"/>
            <a:lstStyle/>
            <a:p/>
          </p:txBody>
        </p:sp>
        <p:sp>
          <p:nvSpPr>
            <p:cNvPr id="41" name="object 41" descr=""/>
            <p:cNvSpPr/>
            <p:nvPr/>
          </p:nvSpPr>
          <p:spPr>
            <a:xfrm>
              <a:off x="5793486" y="4365497"/>
              <a:ext cx="516890" cy="992505"/>
            </a:xfrm>
            <a:custGeom>
              <a:avLst/>
              <a:gdLst/>
              <a:ahLst/>
              <a:cxnLst/>
              <a:rect l="l" t="t" r="r" b="b"/>
              <a:pathLst>
                <a:path w="516889" h="992504">
                  <a:moveTo>
                    <a:pt x="516636" y="0"/>
                  </a:moveTo>
                  <a:lnTo>
                    <a:pt x="0" y="992123"/>
                  </a:lnTo>
                </a:path>
              </a:pathLst>
            </a:custGeom>
            <a:ln w="25908">
              <a:solidFill>
                <a:srgbClr val="000000"/>
              </a:solidFill>
              <a:prstDash val="sysDash"/>
            </a:ln>
          </p:spPr>
          <p:txBody>
            <a:bodyPr wrap="square" lIns="0" tIns="0" rIns="0" bIns="0" rtlCol="0"/>
            <a:lstStyle/>
            <a:p/>
          </p:txBody>
        </p:sp>
        <p:sp>
          <p:nvSpPr>
            <p:cNvPr id="42" name="object 42" descr=""/>
            <p:cNvSpPr/>
            <p:nvPr/>
          </p:nvSpPr>
          <p:spPr>
            <a:xfrm>
              <a:off x="3431286" y="2234945"/>
              <a:ext cx="5267325" cy="3128010"/>
            </a:xfrm>
            <a:custGeom>
              <a:avLst/>
              <a:gdLst/>
              <a:ahLst/>
              <a:cxnLst/>
              <a:rect l="l" t="t" r="r" b="b"/>
              <a:pathLst>
                <a:path w="5267325" h="3128010">
                  <a:moveTo>
                    <a:pt x="85725" y="1563116"/>
                  </a:moveTo>
                  <a:lnTo>
                    <a:pt x="84048" y="1561084"/>
                  </a:lnTo>
                  <a:lnTo>
                    <a:pt x="0" y="1458468"/>
                  </a:lnTo>
                  <a:lnTo>
                    <a:pt x="13970" y="1592961"/>
                  </a:lnTo>
                  <a:lnTo>
                    <a:pt x="37858" y="1583029"/>
                  </a:lnTo>
                  <a:lnTo>
                    <a:pt x="53721" y="1621028"/>
                  </a:lnTo>
                  <a:lnTo>
                    <a:pt x="77597" y="1610995"/>
                  </a:lnTo>
                  <a:lnTo>
                    <a:pt x="61772" y="1573085"/>
                  </a:lnTo>
                  <a:lnTo>
                    <a:pt x="85725" y="1563116"/>
                  </a:lnTo>
                  <a:close/>
                </a:path>
                <a:path w="5267325" h="3128010">
                  <a:moveTo>
                    <a:pt x="147320" y="1778508"/>
                  </a:moveTo>
                  <a:lnTo>
                    <a:pt x="107442" y="1682750"/>
                  </a:lnTo>
                  <a:lnTo>
                    <a:pt x="83566" y="1692783"/>
                  </a:lnTo>
                  <a:lnTo>
                    <a:pt x="123444" y="1788414"/>
                  </a:lnTo>
                  <a:lnTo>
                    <a:pt x="147320" y="1778508"/>
                  </a:lnTo>
                  <a:close/>
                </a:path>
                <a:path w="5267325" h="3128010">
                  <a:moveTo>
                    <a:pt x="217170" y="1945894"/>
                  </a:moveTo>
                  <a:lnTo>
                    <a:pt x="177292" y="1850136"/>
                  </a:lnTo>
                  <a:lnTo>
                    <a:pt x="153289" y="1860169"/>
                  </a:lnTo>
                  <a:lnTo>
                    <a:pt x="193167" y="1955800"/>
                  </a:lnTo>
                  <a:lnTo>
                    <a:pt x="217170" y="1945894"/>
                  </a:lnTo>
                  <a:close/>
                </a:path>
                <a:path w="5267325" h="3128010">
                  <a:moveTo>
                    <a:pt x="286893" y="2113280"/>
                  </a:moveTo>
                  <a:lnTo>
                    <a:pt x="247015" y="2017649"/>
                  </a:lnTo>
                  <a:lnTo>
                    <a:pt x="223139" y="2027555"/>
                  </a:lnTo>
                  <a:lnTo>
                    <a:pt x="262890" y="2123186"/>
                  </a:lnTo>
                  <a:lnTo>
                    <a:pt x="286893" y="2113280"/>
                  </a:lnTo>
                  <a:close/>
                </a:path>
                <a:path w="5267325" h="3128010">
                  <a:moveTo>
                    <a:pt x="356616" y="2280666"/>
                  </a:moveTo>
                  <a:lnTo>
                    <a:pt x="316738" y="2185035"/>
                  </a:lnTo>
                  <a:lnTo>
                    <a:pt x="292862" y="2194941"/>
                  </a:lnTo>
                  <a:lnTo>
                    <a:pt x="332740" y="2290572"/>
                  </a:lnTo>
                  <a:lnTo>
                    <a:pt x="356616" y="2280666"/>
                  </a:lnTo>
                  <a:close/>
                </a:path>
                <a:path w="5267325" h="3128010">
                  <a:moveTo>
                    <a:pt x="426339" y="2448052"/>
                  </a:moveTo>
                  <a:lnTo>
                    <a:pt x="386461" y="2352421"/>
                  </a:lnTo>
                  <a:lnTo>
                    <a:pt x="362585" y="2362327"/>
                  </a:lnTo>
                  <a:lnTo>
                    <a:pt x="402463" y="2458085"/>
                  </a:lnTo>
                  <a:lnTo>
                    <a:pt x="426339" y="2448052"/>
                  </a:lnTo>
                  <a:close/>
                </a:path>
                <a:path w="5267325" h="3128010">
                  <a:moveTo>
                    <a:pt x="496062" y="2615438"/>
                  </a:moveTo>
                  <a:lnTo>
                    <a:pt x="456311" y="2519807"/>
                  </a:lnTo>
                  <a:lnTo>
                    <a:pt x="432308" y="2529840"/>
                  </a:lnTo>
                  <a:lnTo>
                    <a:pt x="472186" y="2625471"/>
                  </a:lnTo>
                  <a:lnTo>
                    <a:pt x="496062" y="2615438"/>
                  </a:lnTo>
                  <a:close/>
                </a:path>
                <a:path w="5267325" h="3128010">
                  <a:moveTo>
                    <a:pt x="565912" y="2782824"/>
                  </a:moveTo>
                  <a:lnTo>
                    <a:pt x="526034" y="2687193"/>
                  </a:lnTo>
                  <a:lnTo>
                    <a:pt x="502158" y="2697226"/>
                  </a:lnTo>
                  <a:lnTo>
                    <a:pt x="541909" y="2792857"/>
                  </a:lnTo>
                  <a:lnTo>
                    <a:pt x="565912" y="2782824"/>
                  </a:lnTo>
                  <a:close/>
                </a:path>
                <a:path w="5267325" h="3128010">
                  <a:moveTo>
                    <a:pt x="635635" y="2950337"/>
                  </a:moveTo>
                  <a:lnTo>
                    <a:pt x="595757" y="2854579"/>
                  </a:lnTo>
                  <a:lnTo>
                    <a:pt x="571881" y="2864612"/>
                  </a:lnTo>
                  <a:lnTo>
                    <a:pt x="611759" y="2960243"/>
                  </a:lnTo>
                  <a:lnTo>
                    <a:pt x="635635" y="2950337"/>
                  </a:lnTo>
                  <a:close/>
                </a:path>
                <a:path w="5267325" h="3128010">
                  <a:moveTo>
                    <a:pt x="705358" y="3117723"/>
                  </a:moveTo>
                  <a:lnTo>
                    <a:pt x="665480" y="3022092"/>
                  </a:lnTo>
                  <a:lnTo>
                    <a:pt x="641604" y="3031998"/>
                  </a:lnTo>
                  <a:lnTo>
                    <a:pt x="681482" y="3127629"/>
                  </a:lnTo>
                  <a:lnTo>
                    <a:pt x="705358" y="3117723"/>
                  </a:lnTo>
                  <a:close/>
                </a:path>
                <a:path w="5267325" h="3128010">
                  <a:moveTo>
                    <a:pt x="2503170" y="1971929"/>
                  </a:moveTo>
                  <a:lnTo>
                    <a:pt x="2477770" y="1966976"/>
                  </a:lnTo>
                  <a:lnTo>
                    <a:pt x="2457704" y="2068576"/>
                  </a:lnTo>
                  <a:lnTo>
                    <a:pt x="2483104" y="2073656"/>
                  </a:lnTo>
                  <a:lnTo>
                    <a:pt x="2503170" y="1971929"/>
                  </a:lnTo>
                  <a:close/>
                </a:path>
                <a:path w="5267325" h="3128010">
                  <a:moveTo>
                    <a:pt x="2538222" y="1794002"/>
                  </a:moveTo>
                  <a:lnTo>
                    <a:pt x="2512822" y="1789049"/>
                  </a:lnTo>
                  <a:lnTo>
                    <a:pt x="2492756" y="1890649"/>
                  </a:lnTo>
                  <a:lnTo>
                    <a:pt x="2518156" y="1895729"/>
                  </a:lnTo>
                  <a:lnTo>
                    <a:pt x="2538222" y="1794002"/>
                  </a:lnTo>
                  <a:close/>
                </a:path>
                <a:path w="5267325" h="3128010">
                  <a:moveTo>
                    <a:pt x="2573274" y="1616075"/>
                  </a:moveTo>
                  <a:lnTo>
                    <a:pt x="2547874" y="1611122"/>
                  </a:lnTo>
                  <a:lnTo>
                    <a:pt x="2527808" y="1712722"/>
                  </a:lnTo>
                  <a:lnTo>
                    <a:pt x="2553335" y="1717802"/>
                  </a:lnTo>
                  <a:lnTo>
                    <a:pt x="2573274" y="1616075"/>
                  </a:lnTo>
                  <a:close/>
                </a:path>
                <a:path w="5267325" h="3128010">
                  <a:moveTo>
                    <a:pt x="2608453" y="1438148"/>
                  </a:moveTo>
                  <a:lnTo>
                    <a:pt x="2583053" y="1433195"/>
                  </a:lnTo>
                  <a:lnTo>
                    <a:pt x="2562987" y="1534795"/>
                  </a:lnTo>
                  <a:lnTo>
                    <a:pt x="2588387" y="1539875"/>
                  </a:lnTo>
                  <a:lnTo>
                    <a:pt x="2608453" y="1438148"/>
                  </a:lnTo>
                  <a:close/>
                </a:path>
                <a:path w="5267325" h="3128010">
                  <a:moveTo>
                    <a:pt x="2643505" y="1260221"/>
                  </a:moveTo>
                  <a:lnTo>
                    <a:pt x="2618105" y="1255268"/>
                  </a:lnTo>
                  <a:lnTo>
                    <a:pt x="2598039" y="1356868"/>
                  </a:lnTo>
                  <a:lnTo>
                    <a:pt x="2623439" y="1361960"/>
                  </a:lnTo>
                  <a:lnTo>
                    <a:pt x="2643505" y="1260221"/>
                  </a:lnTo>
                  <a:close/>
                </a:path>
                <a:path w="5267325" h="3128010">
                  <a:moveTo>
                    <a:pt x="2678557" y="1082294"/>
                  </a:moveTo>
                  <a:lnTo>
                    <a:pt x="2653157" y="1077341"/>
                  </a:lnTo>
                  <a:lnTo>
                    <a:pt x="2633091" y="1178941"/>
                  </a:lnTo>
                  <a:lnTo>
                    <a:pt x="2658491" y="1184021"/>
                  </a:lnTo>
                  <a:lnTo>
                    <a:pt x="2678557" y="1082294"/>
                  </a:lnTo>
                  <a:close/>
                </a:path>
                <a:path w="5267325" h="3128010">
                  <a:moveTo>
                    <a:pt x="2713736" y="904367"/>
                  </a:moveTo>
                  <a:lnTo>
                    <a:pt x="2688209" y="899414"/>
                  </a:lnTo>
                  <a:lnTo>
                    <a:pt x="2668270" y="1001014"/>
                  </a:lnTo>
                  <a:lnTo>
                    <a:pt x="2693670" y="1006094"/>
                  </a:lnTo>
                  <a:lnTo>
                    <a:pt x="2713736" y="904367"/>
                  </a:lnTo>
                  <a:close/>
                </a:path>
                <a:path w="5267325" h="3128010">
                  <a:moveTo>
                    <a:pt x="2748788" y="726440"/>
                  </a:moveTo>
                  <a:lnTo>
                    <a:pt x="2723388" y="721487"/>
                  </a:lnTo>
                  <a:lnTo>
                    <a:pt x="2703322" y="823087"/>
                  </a:lnTo>
                  <a:lnTo>
                    <a:pt x="2728722" y="828167"/>
                  </a:lnTo>
                  <a:lnTo>
                    <a:pt x="2748788" y="726440"/>
                  </a:lnTo>
                  <a:close/>
                </a:path>
                <a:path w="5267325" h="3128010">
                  <a:moveTo>
                    <a:pt x="2783840" y="548513"/>
                  </a:moveTo>
                  <a:lnTo>
                    <a:pt x="2758440" y="543560"/>
                  </a:lnTo>
                  <a:lnTo>
                    <a:pt x="2738374" y="645160"/>
                  </a:lnTo>
                  <a:lnTo>
                    <a:pt x="2763774" y="650240"/>
                  </a:lnTo>
                  <a:lnTo>
                    <a:pt x="2783840" y="548513"/>
                  </a:lnTo>
                  <a:close/>
                </a:path>
                <a:path w="5267325" h="3128010">
                  <a:moveTo>
                    <a:pt x="2818892" y="370586"/>
                  </a:moveTo>
                  <a:lnTo>
                    <a:pt x="2793492" y="365633"/>
                  </a:lnTo>
                  <a:lnTo>
                    <a:pt x="2773426" y="467233"/>
                  </a:lnTo>
                  <a:lnTo>
                    <a:pt x="2798953" y="472313"/>
                  </a:lnTo>
                  <a:lnTo>
                    <a:pt x="2818892" y="370586"/>
                  </a:lnTo>
                  <a:close/>
                </a:path>
                <a:path w="5267325" h="3128010">
                  <a:moveTo>
                    <a:pt x="2854071" y="192659"/>
                  </a:moveTo>
                  <a:lnTo>
                    <a:pt x="2828671" y="187706"/>
                  </a:lnTo>
                  <a:lnTo>
                    <a:pt x="2808605" y="289306"/>
                  </a:lnTo>
                  <a:lnTo>
                    <a:pt x="2834005" y="294386"/>
                  </a:lnTo>
                  <a:lnTo>
                    <a:pt x="2854071" y="192659"/>
                  </a:lnTo>
                  <a:close/>
                </a:path>
                <a:path w="5267325" h="3128010">
                  <a:moveTo>
                    <a:pt x="2891917" y="134620"/>
                  </a:moveTo>
                  <a:lnTo>
                    <a:pt x="2878836" y="0"/>
                  </a:lnTo>
                  <a:lnTo>
                    <a:pt x="2815590" y="119634"/>
                  </a:lnTo>
                  <a:lnTo>
                    <a:pt x="2891917" y="134620"/>
                  </a:lnTo>
                  <a:close/>
                </a:path>
                <a:path w="5267325" h="3128010">
                  <a:moveTo>
                    <a:pt x="5266944" y="53340"/>
                  </a:moveTo>
                  <a:lnTo>
                    <a:pt x="5157978" y="128778"/>
                  </a:lnTo>
                  <a:lnTo>
                    <a:pt x="5179949" y="146392"/>
                  </a:lnTo>
                  <a:lnTo>
                    <a:pt x="4625213" y="841121"/>
                  </a:lnTo>
                  <a:lnTo>
                    <a:pt x="4640707" y="853567"/>
                  </a:lnTo>
                  <a:lnTo>
                    <a:pt x="5195392" y="158762"/>
                  </a:lnTo>
                  <a:lnTo>
                    <a:pt x="5217414" y="176403"/>
                  </a:lnTo>
                  <a:lnTo>
                    <a:pt x="5233454" y="136525"/>
                  </a:lnTo>
                  <a:lnTo>
                    <a:pt x="5266944" y="53340"/>
                  </a:lnTo>
                  <a:close/>
                </a:path>
              </a:pathLst>
            </a:custGeom>
            <a:solidFill>
              <a:srgbClr val="000000"/>
            </a:solidFill>
          </p:spPr>
          <p:txBody>
            <a:bodyPr wrap="square" lIns="0" tIns="0" rIns="0" bIns="0" rtlCol="0"/>
            <a:lstStyle/>
            <a:p/>
          </p:txBody>
        </p:sp>
        <p:sp>
          <p:nvSpPr>
            <p:cNvPr id="43" name="object 43" descr=""/>
            <p:cNvSpPr/>
            <p:nvPr/>
          </p:nvSpPr>
          <p:spPr>
            <a:xfrm>
              <a:off x="4124706" y="5357622"/>
              <a:ext cx="1668780" cy="0"/>
            </a:xfrm>
            <a:custGeom>
              <a:avLst/>
              <a:gdLst/>
              <a:ahLst/>
              <a:cxnLst/>
              <a:rect l="l" t="t" r="r" b="b"/>
              <a:pathLst>
                <a:path w="1668779" h="0">
                  <a:moveTo>
                    <a:pt x="0" y="0"/>
                  </a:moveTo>
                  <a:lnTo>
                    <a:pt x="1668780" y="0"/>
                  </a:lnTo>
                </a:path>
              </a:pathLst>
            </a:custGeom>
            <a:ln w="25908">
              <a:solidFill>
                <a:srgbClr val="000000"/>
              </a:solidFill>
              <a:prstDash val="sysDash"/>
            </a:ln>
          </p:spPr>
          <p:txBody>
            <a:bodyPr wrap="square" lIns="0" tIns="0" rIns="0" bIns="0" rtlCol="0"/>
            <a:lstStyle/>
            <a:p/>
          </p:txBody>
        </p:sp>
        <p:sp>
          <p:nvSpPr>
            <p:cNvPr id="44" name="object 44" descr=""/>
            <p:cNvSpPr/>
            <p:nvPr/>
          </p:nvSpPr>
          <p:spPr>
            <a:xfrm>
              <a:off x="8068818" y="2777489"/>
              <a:ext cx="668655" cy="1593215"/>
            </a:xfrm>
            <a:custGeom>
              <a:avLst/>
              <a:gdLst/>
              <a:ahLst/>
              <a:cxnLst/>
              <a:rect l="l" t="t" r="r" b="b"/>
              <a:pathLst>
                <a:path w="668654" h="1593214">
                  <a:moveTo>
                    <a:pt x="88646" y="751586"/>
                  </a:moveTo>
                  <a:lnTo>
                    <a:pt x="63588" y="694245"/>
                  </a:lnTo>
                  <a:lnTo>
                    <a:pt x="87376" y="683895"/>
                  </a:lnTo>
                  <a:lnTo>
                    <a:pt x="86080" y="682371"/>
                  </a:lnTo>
                  <a:lnTo>
                    <a:pt x="0" y="580644"/>
                  </a:lnTo>
                  <a:lnTo>
                    <a:pt x="16129" y="714883"/>
                  </a:lnTo>
                  <a:lnTo>
                    <a:pt x="39865" y="704570"/>
                  </a:lnTo>
                  <a:lnTo>
                    <a:pt x="64897" y="761873"/>
                  </a:lnTo>
                  <a:lnTo>
                    <a:pt x="88646" y="751586"/>
                  </a:lnTo>
                  <a:close/>
                </a:path>
                <a:path w="668654" h="1593214">
                  <a:moveTo>
                    <a:pt x="161036" y="917829"/>
                  </a:moveTo>
                  <a:lnTo>
                    <a:pt x="119634" y="822833"/>
                  </a:lnTo>
                  <a:lnTo>
                    <a:pt x="95885" y="833120"/>
                  </a:lnTo>
                  <a:lnTo>
                    <a:pt x="137287" y="928116"/>
                  </a:lnTo>
                  <a:lnTo>
                    <a:pt x="161036" y="917829"/>
                  </a:lnTo>
                  <a:close/>
                </a:path>
                <a:path w="668654" h="1593214">
                  <a:moveTo>
                    <a:pt x="233426" y="1084072"/>
                  </a:moveTo>
                  <a:lnTo>
                    <a:pt x="192024" y="989076"/>
                  </a:lnTo>
                  <a:lnTo>
                    <a:pt x="168275" y="999363"/>
                  </a:lnTo>
                  <a:lnTo>
                    <a:pt x="209677" y="1094359"/>
                  </a:lnTo>
                  <a:lnTo>
                    <a:pt x="233426" y="1084072"/>
                  </a:lnTo>
                  <a:close/>
                </a:path>
                <a:path w="668654" h="1593214">
                  <a:moveTo>
                    <a:pt x="305943" y="1250315"/>
                  </a:moveTo>
                  <a:lnTo>
                    <a:pt x="264541" y="1155319"/>
                  </a:lnTo>
                  <a:lnTo>
                    <a:pt x="240792" y="1165606"/>
                  </a:lnTo>
                  <a:lnTo>
                    <a:pt x="282194" y="1260602"/>
                  </a:lnTo>
                  <a:lnTo>
                    <a:pt x="305943" y="1250315"/>
                  </a:lnTo>
                  <a:close/>
                </a:path>
                <a:path w="668654" h="1593214">
                  <a:moveTo>
                    <a:pt x="378333" y="1416558"/>
                  </a:moveTo>
                  <a:lnTo>
                    <a:pt x="336931" y="1321562"/>
                  </a:lnTo>
                  <a:lnTo>
                    <a:pt x="313182" y="1331976"/>
                  </a:lnTo>
                  <a:lnTo>
                    <a:pt x="354584" y="1426972"/>
                  </a:lnTo>
                  <a:lnTo>
                    <a:pt x="378333" y="1416558"/>
                  </a:lnTo>
                  <a:close/>
                </a:path>
                <a:path w="668654" h="1593214">
                  <a:moveTo>
                    <a:pt x="450850" y="1582801"/>
                  </a:moveTo>
                  <a:lnTo>
                    <a:pt x="409448" y="1487805"/>
                  </a:lnTo>
                  <a:lnTo>
                    <a:pt x="385699" y="1498219"/>
                  </a:lnTo>
                  <a:lnTo>
                    <a:pt x="426974" y="1593215"/>
                  </a:lnTo>
                  <a:lnTo>
                    <a:pt x="450850" y="1582801"/>
                  </a:lnTo>
                  <a:close/>
                </a:path>
                <a:path w="668654" h="1593214">
                  <a:moveTo>
                    <a:pt x="668274" y="629158"/>
                  </a:moveTo>
                  <a:lnTo>
                    <a:pt x="640029" y="628980"/>
                  </a:lnTo>
                  <a:lnTo>
                    <a:pt x="643890" y="0"/>
                  </a:lnTo>
                  <a:lnTo>
                    <a:pt x="624078" y="0"/>
                  </a:lnTo>
                  <a:lnTo>
                    <a:pt x="620217" y="628840"/>
                  </a:lnTo>
                  <a:lnTo>
                    <a:pt x="592074" y="628650"/>
                  </a:lnTo>
                  <a:lnTo>
                    <a:pt x="629412" y="755916"/>
                  </a:lnTo>
                  <a:lnTo>
                    <a:pt x="664451" y="641604"/>
                  </a:lnTo>
                  <a:lnTo>
                    <a:pt x="668274" y="629158"/>
                  </a:lnTo>
                  <a:close/>
                </a:path>
              </a:pathLst>
            </a:custGeom>
            <a:solidFill>
              <a:srgbClr val="000000"/>
            </a:solidFill>
          </p:spPr>
          <p:txBody>
            <a:bodyPr wrap="square" lIns="0" tIns="0" rIns="0" bIns="0" rtlCol="0"/>
            <a:lstStyle/>
            <a:p/>
          </p:txBody>
        </p:sp>
      </p:grpSp>
      <p:sp>
        <p:nvSpPr>
          <p:cNvPr id="45" name="object 45" descr=""/>
          <p:cNvSpPr txBox="1"/>
          <p:nvPr/>
        </p:nvSpPr>
        <p:spPr>
          <a:xfrm>
            <a:off x="2152269" y="1762506"/>
            <a:ext cx="739140" cy="239395"/>
          </a:xfrm>
          <a:prstGeom prst="rect">
            <a:avLst/>
          </a:prstGeom>
        </p:spPr>
        <p:txBody>
          <a:bodyPr wrap="square" lIns="0" tIns="13335" rIns="0" bIns="0" rtlCol="0" vert="horz">
            <a:spAutoFit/>
          </a:bodyPr>
          <a:lstStyle/>
          <a:p>
            <a:pPr marL="12700">
              <a:lnSpc>
                <a:spcPct val="100000"/>
              </a:lnSpc>
              <a:spcBef>
                <a:spcPts val="105"/>
              </a:spcBef>
            </a:pPr>
            <a:r>
              <a:rPr dirty="0" sz="1400" spc="-15" b="1">
                <a:solidFill>
                  <a:srgbClr val="1F517B"/>
                </a:solidFill>
                <a:latin typeface="微软雅黑"/>
                <a:cs typeface="微软雅黑"/>
              </a:rPr>
              <a:t>用户进程</a:t>
            </a:r>
            <a:endParaRPr sz="1400">
              <a:latin typeface="微软雅黑"/>
              <a:cs typeface="微软雅黑"/>
            </a:endParaRPr>
          </a:p>
        </p:txBody>
      </p:sp>
      <p:sp>
        <p:nvSpPr>
          <p:cNvPr id="46" name="object 46" descr=""/>
          <p:cNvSpPr txBox="1"/>
          <p:nvPr/>
        </p:nvSpPr>
        <p:spPr>
          <a:xfrm>
            <a:off x="4544059" y="1782826"/>
            <a:ext cx="671830" cy="239395"/>
          </a:xfrm>
          <a:prstGeom prst="rect">
            <a:avLst/>
          </a:prstGeom>
        </p:spPr>
        <p:txBody>
          <a:bodyPr wrap="square" lIns="0" tIns="13335" rIns="0" bIns="0" rtlCol="0" vert="horz">
            <a:spAutoFit/>
          </a:bodyPr>
          <a:lstStyle/>
          <a:p>
            <a:pPr marL="12700">
              <a:lnSpc>
                <a:spcPct val="100000"/>
              </a:lnSpc>
              <a:spcBef>
                <a:spcPts val="105"/>
              </a:spcBef>
            </a:pPr>
            <a:r>
              <a:rPr dirty="0" sz="1400" spc="-10" b="1">
                <a:solidFill>
                  <a:srgbClr val="1F517B"/>
                </a:solidFill>
                <a:latin typeface="微软雅黑"/>
                <a:cs typeface="微软雅黑"/>
              </a:rPr>
              <a:t>I/O</a:t>
            </a:r>
            <a:r>
              <a:rPr dirty="0" sz="1400" spc="-25" b="1">
                <a:solidFill>
                  <a:srgbClr val="1F517B"/>
                </a:solidFill>
                <a:latin typeface="微软雅黑"/>
                <a:cs typeface="微软雅黑"/>
              </a:rPr>
              <a:t>例程</a:t>
            </a:r>
            <a:endParaRPr sz="1400">
              <a:latin typeface="微软雅黑"/>
              <a:cs typeface="微软雅黑"/>
            </a:endParaRPr>
          </a:p>
        </p:txBody>
      </p:sp>
      <p:sp>
        <p:nvSpPr>
          <p:cNvPr id="47" name="object 47" descr=""/>
          <p:cNvSpPr txBox="1"/>
          <p:nvPr/>
        </p:nvSpPr>
        <p:spPr>
          <a:xfrm>
            <a:off x="6566154" y="1762506"/>
            <a:ext cx="1096010" cy="239395"/>
          </a:xfrm>
          <a:prstGeom prst="rect">
            <a:avLst/>
          </a:prstGeom>
        </p:spPr>
        <p:txBody>
          <a:bodyPr wrap="square" lIns="0" tIns="13335" rIns="0" bIns="0" rtlCol="0" vert="horz">
            <a:spAutoFit/>
          </a:bodyPr>
          <a:lstStyle/>
          <a:p>
            <a:pPr marL="12700">
              <a:lnSpc>
                <a:spcPct val="100000"/>
              </a:lnSpc>
              <a:spcBef>
                <a:spcPts val="105"/>
              </a:spcBef>
            </a:pPr>
            <a:r>
              <a:rPr dirty="0" sz="1400" spc="-15" b="1">
                <a:solidFill>
                  <a:srgbClr val="1F517B"/>
                </a:solidFill>
                <a:latin typeface="微软雅黑"/>
                <a:cs typeface="微软雅黑"/>
              </a:rPr>
              <a:t>设备处理进程</a:t>
            </a:r>
            <a:endParaRPr sz="1400">
              <a:latin typeface="微软雅黑"/>
              <a:cs typeface="微软雅黑"/>
            </a:endParaRPr>
          </a:p>
        </p:txBody>
      </p:sp>
      <p:sp>
        <p:nvSpPr>
          <p:cNvPr id="48" name="object 48" descr=""/>
          <p:cNvSpPr txBox="1"/>
          <p:nvPr/>
        </p:nvSpPr>
        <p:spPr>
          <a:xfrm>
            <a:off x="8150479" y="2040127"/>
            <a:ext cx="382270" cy="453390"/>
          </a:xfrm>
          <a:prstGeom prst="rect">
            <a:avLst/>
          </a:prstGeom>
        </p:spPr>
        <p:txBody>
          <a:bodyPr wrap="square" lIns="0" tIns="13335" rIns="0" bIns="0" rtlCol="0" vert="horz">
            <a:spAutoFit/>
          </a:bodyPr>
          <a:lstStyle/>
          <a:p>
            <a:pPr marL="12700">
              <a:lnSpc>
                <a:spcPct val="100000"/>
              </a:lnSpc>
              <a:spcBef>
                <a:spcPts val="105"/>
              </a:spcBef>
            </a:pPr>
            <a:r>
              <a:rPr dirty="0" sz="1400" spc="-25" b="1">
                <a:solidFill>
                  <a:srgbClr val="1F517B"/>
                </a:solidFill>
                <a:latin typeface="微软雅黑"/>
                <a:cs typeface="微软雅黑"/>
              </a:rPr>
              <a:t>启动</a:t>
            </a:r>
            <a:endParaRPr sz="1400">
              <a:latin typeface="微软雅黑"/>
              <a:cs typeface="微软雅黑"/>
            </a:endParaRPr>
          </a:p>
          <a:p>
            <a:pPr marL="12700">
              <a:lnSpc>
                <a:spcPct val="100000"/>
              </a:lnSpc>
            </a:pPr>
            <a:r>
              <a:rPr dirty="0" sz="1400" spc="-30" b="1">
                <a:solidFill>
                  <a:srgbClr val="1F517B"/>
                </a:solidFill>
                <a:latin typeface="微软雅黑"/>
                <a:cs typeface="微软雅黑"/>
              </a:rPr>
              <a:t>设备</a:t>
            </a:r>
            <a:endParaRPr sz="1400">
              <a:latin typeface="微软雅黑"/>
              <a:cs typeface="微软雅黑"/>
            </a:endParaRPr>
          </a:p>
        </p:txBody>
      </p:sp>
      <p:sp>
        <p:nvSpPr>
          <p:cNvPr id="49" name="object 49" descr=""/>
          <p:cNvSpPr txBox="1"/>
          <p:nvPr/>
        </p:nvSpPr>
        <p:spPr>
          <a:xfrm>
            <a:off x="8756142" y="2838957"/>
            <a:ext cx="1095375" cy="654050"/>
          </a:xfrm>
          <a:prstGeom prst="rect">
            <a:avLst/>
          </a:prstGeom>
        </p:spPr>
        <p:txBody>
          <a:bodyPr wrap="square" lIns="0" tIns="13335" rIns="0" bIns="0" rtlCol="0" vert="horz">
            <a:spAutoFit/>
          </a:bodyPr>
          <a:lstStyle/>
          <a:p>
            <a:pPr marL="17145">
              <a:lnSpc>
                <a:spcPct val="100000"/>
              </a:lnSpc>
              <a:spcBef>
                <a:spcPts val="105"/>
              </a:spcBef>
            </a:pPr>
            <a:r>
              <a:rPr dirty="0" sz="1400" spc="-15" b="1">
                <a:solidFill>
                  <a:srgbClr val="1F517B"/>
                </a:solidFill>
                <a:latin typeface="微软雅黑"/>
                <a:cs typeface="微软雅黑"/>
              </a:rPr>
              <a:t>中断信号</a:t>
            </a:r>
            <a:endParaRPr sz="1400">
              <a:latin typeface="微软雅黑"/>
              <a:cs typeface="微软雅黑"/>
            </a:endParaRPr>
          </a:p>
          <a:p>
            <a:pPr marL="12700">
              <a:lnSpc>
                <a:spcPct val="100000"/>
              </a:lnSpc>
              <a:spcBef>
                <a:spcPts val="1580"/>
              </a:spcBef>
            </a:pPr>
            <a:r>
              <a:rPr dirty="0" sz="1400" spc="-20" b="1">
                <a:solidFill>
                  <a:srgbClr val="1F517B"/>
                </a:solidFill>
                <a:latin typeface="微软雅黑"/>
                <a:cs typeface="微软雅黑"/>
              </a:rPr>
              <a:t>中断处理程序</a:t>
            </a:r>
            <a:endParaRPr sz="1400">
              <a:latin typeface="微软雅黑"/>
              <a:cs typeface="微软雅黑"/>
            </a:endParaRPr>
          </a:p>
        </p:txBody>
      </p:sp>
      <p:sp>
        <p:nvSpPr>
          <p:cNvPr id="50" name="object 50" descr=""/>
          <p:cNvSpPr/>
          <p:nvPr/>
        </p:nvSpPr>
        <p:spPr>
          <a:xfrm>
            <a:off x="2170938" y="6182867"/>
            <a:ext cx="1240790" cy="78105"/>
          </a:xfrm>
          <a:custGeom>
            <a:avLst/>
            <a:gdLst/>
            <a:ahLst/>
            <a:cxnLst/>
            <a:rect l="l" t="t" r="r" b="b"/>
            <a:pathLst>
              <a:path w="1240789" h="78104">
                <a:moveTo>
                  <a:pt x="103631" y="25907"/>
                </a:moveTo>
                <a:lnTo>
                  <a:pt x="0" y="25907"/>
                </a:lnTo>
                <a:lnTo>
                  <a:pt x="0" y="51815"/>
                </a:lnTo>
                <a:lnTo>
                  <a:pt x="103631" y="51815"/>
                </a:lnTo>
                <a:lnTo>
                  <a:pt x="103631" y="25907"/>
                </a:lnTo>
                <a:close/>
              </a:path>
              <a:path w="1240789" h="78104">
                <a:moveTo>
                  <a:pt x="284988" y="25907"/>
                </a:moveTo>
                <a:lnTo>
                  <a:pt x="181356" y="25907"/>
                </a:lnTo>
                <a:lnTo>
                  <a:pt x="181356" y="51815"/>
                </a:lnTo>
                <a:lnTo>
                  <a:pt x="284988" y="51815"/>
                </a:lnTo>
                <a:lnTo>
                  <a:pt x="284988" y="25907"/>
                </a:lnTo>
                <a:close/>
              </a:path>
              <a:path w="1240789" h="78104">
                <a:moveTo>
                  <a:pt x="466344" y="25907"/>
                </a:moveTo>
                <a:lnTo>
                  <a:pt x="362712" y="25907"/>
                </a:lnTo>
                <a:lnTo>
                  <a:pt x="362712" y="51815"/>
                </a:lnTo>
                <a:lnTo>
                  <a:pt x="466344" y="51815"/>
                </a:lnTo>
                <a:lnTo>
                  <a:pt x="466344" y="25907"/>
                </a:lnTo>
                <a:close/>
              </a:path>
              <a:path w="1240789" h="78104">
                <a:moveTo>
                  <a:pt x="647700" y="25907"/>
                </a:moveTo>
                <a:lnTo>
                  <a:pt x="544068" y="25907"/>
                </a:lnTo>
                <a:lnTo>
                  <a:pt x="544068" y="51815"/>
                </a:lnTo>
                <a:lnTo>
                  <a:pt x="647700" y="51815"/>
                </a:lnTo>
                <a:lnTo>
                  <a:pt x="647700" y="25907"/>
                </a:lnTo>
                <a:close/>
              </a:path>
              <a:path w="1240789" h="78104">
                <a:moveTo>
                  <a:pt x="829056" y="25907"/>
                </a:moveTo>
                <a:lnTo>
                  <a:pt x="725424" y="25907"/>
                </a:lnTo>
                <a:lnTo>
                  <a:pt x="725424" y="51815"/>
                </a:lnTo>
                <a:lnTo>
                  <a:pt x="829056" y="51815"/>
                </a:lnTo>
                <a:lnTo>
                  <a:pt x="829056" y="25907"/>
                </a:lnTo>
                <a:close/>
              </a:path>
              <a:path w="1240789" h="78104">
                <a:moveTo>
                  <a:pt x="1010412" y="25907"/>
                </a:moveTo>
                <a:lnTo>
                  <a:pt x="906780" y="25907"/>
                </a:lnTo>
                <a:lnTo>
                  <a:pt x="906780" y="51815"/>
                </a:lnTo>
                <a:lnTo>
                  <a:pt x="1010412" y="51815"/>
                </a:lnTo>
                <a:lnTo>
                  <a:pt x="1010412" y="25907"/>
                </a:lnTo>
                <a:close/>
              </a:path>
              <a:path w="1240789" h="78104">
                <a:moveTo>
                  <a:pt x="1110996" y="0"/>
                </a:moveTo>
                <a:lnTo>
                  <a:pt x="1110996" y="77723"/>
                </a:lnTo>
                <a:lnTo>
                  <a:pt x="1197356" y="51815"/>
                </a:lnTo>
                <a:lnTo>
                  <a:pt x="1123950" y="51815"/>
                </a:lnTo>
                <a:lnTo>
                  <a:pt x="1123950" y="25907"/>
                </a:lnTo>
                <a:lnTo>
                  <a:pt x="1197356" y="25907"/>
                </a:lnTo>
                <a:lnTo>
                  <a:pt x="1110996" y="0"/>
                </a:lnTo>
                <a:close/>
              </a:path>
              <a:path w="1240789" h="78104">
                <a:moveTo>
                  <a:pt x="1110996" y="25907"/>
                </a:moveTo>
                <a:lnTo>
                  <a:pt x="1088136" y="25907"/>
                </a:lnTo>
                <a:lnTo>
                  <a:pt x="1088136" y="51815"/>
                </a:lnTo>
                <a:lnTo>
                  <a:pt x="1110996" y="51815"/>
                </a:lnTo>
                <a:lnTo>
                  <a:pt x="1110996" y="25907"/>
                </a:lnTo>
                <a:close/>
              </a:path>
              <a:path w="1240789" h="78104">
                <a:moveTo>
                  <a:pt x="1197356" y="25907"/>
                </a:moveTo>
                <a:lnTo>
                  <a:pt x="1123950" y="25907"/>
                </a:lnTo>
                <a:lnTo>
                  <a:pt x="1123950" y="51815"/>
                </a:lnTo>
                <a:lnTo>
                  <a:pt x="1197356" y="51815"/>
                </a:lnTo>
                <a:lnTo>
                  <a:pt x="1240536" y="38861"/>
                </a:lnTo>
                <a:lnTo>
                  <a:pt x="1197356" y="25907"/>
                </a:lnTo>
                <a:close/>
              </a:path>
            </a:pathLst>
          </a:custGeom>
          <a:solidFill>
            <a:srgbClr val="000000"/>
          </a:solidFill>
        </p:spPr>
        <p:txBody>
          <a:bodyPr wrap="square" lIns="0" tIns="0" rIns="0" bIns="0" rtlCol="0"/>
          <a:lstStyle/>
          <a:p/>
        </p:txBody>
      </p:sp>
      <p:sp>
        <p:nvSpPr>
          <p:cNvPr id="51" name="object 51" descr=""/>
          <p:cNvSpPr/>
          <p:nvPr/>
        </p:nvSpPr>
        <p:spPr>
          <a:xfrm>
            <a:off x="2170938" y="5825490"/>
            <a:ext cx="1251585" cy="76200"/>
          </a:xfrm>
          <a:custGeom>
            <a:avLst/>
            <a:gdLst/>
            <a:ahLst/>
            <a:cxnLst/>
            <a:rect l="l" t="t" r="r" b="b"/>
            <a:pathLst>
              <a:path w="1251585" h="76200">
                <a:moveTo>
                  <a:pt x="1124203" y="0"/>
                </a:moveTo>
                <a:lnTo>
                  <a:pt x="1124203" y="76200"/>
                </a:lnTo>
                <a:lnTo>
                  <a:pt x="1218183" y="48006"/>
                </a:lnTo>
                <a:lnTo>
                  <a:pt x="1136903" y="48006"/>
                </a:lnTo>
                <a:lnTo>
                  <a:pt x="1136903" y="28194"/>
                </a:lnTo>
                <a:lnTo>
                  <a:pt x="1218183" y="28194"/>
                </a:lnTo>
                <a:lnTo>
                  <a:pt x="1124203" y="0"/>
                </a:lnTo>
                <a:close/>
              </a:path>
              <a:path w="1251585" h="76200">
                <a:moveTo>
                  <a:pt x="1124203" y="28194"/>
                </a:moveTo>
                <a:lnTo>
                  <a:pt x="0" y="28194"/>
                </a:lnTo>
                <a:lnTo>
                  <a:pt x="0" y="48006"/>
                </a:lnTo>
                <a:lnTo>
                  <a:pt x="1124203" y="48006"/>
                </a:lnTo>
                <a:lnTo>
                  <a:pt x="1124203" y="28194"/>
                </a:lnTo>
                <a:close/>
              </a:path>
              <a:path w="1251585" h="76200">
                <a:moveTo>
                  <a:pt x="1218183" y="28194"/>
                </a:moveTo>
                <a:lnTo>
                  <a:pt x="1136903" y="28194"/>
                </a:lnTo>
                <a:lnTo>
                  <a:pt x="1136903" y="48006"/>
                </a:lnTo>
                <a:lnTo>
                  <a:pt x="1218183" y="48006"/>
                </a:lnTo>
                <a:lnTo>
                  <a:pt x="1251203" y="38100"/>
                </a:lnTo>
                <a:lnTo>
                  <a:pt x="1218183" y="28194"/>
                </a:lnTo>
                <a:close/>
              </a:path>
            </a:pathLst>
          </a:custGeom>
          <a:solidFill>
            <a:srgbClr val="000000"/>
          </a:solidFill>
        </p:spPr>
        <p:txBody>
          <a:bodyPr wrap="square" lIns="0" tIns="0" rIns="0" bIns="0" rtlCol="0"/>
          <a:lstStyle/>
          <a:p/>
        </p:txBody>
      </p:sp>
      <p:sp>
        <p:nvSpPr>
          <p:cNvPr id="52" name="object 52" descr=""/>
          <p:cNvSpPr txBox="1"/>
          <p:nvPr/>
        </p:nvSpPr>
        <p:spPr>
          <a:xfrm>
            <a:off x="3567176" y="5716320"/>
            <a:ext cx="753745" cy="619125"/>
          </a:xfrm>
          <a:prstGeom prst="rect">
            <a:avLst/>
          </a:prstGeom>
        </p:spPr>
        <p:txBody>
          <a:bodyPr wrap="square" lIns="0" tIns="12700" rIns="0" bIns="0" rtlCol="0" vert="horz">
            <a:spAutoFit/>
          </a:bodyPr>
          <a:lstStyle/>
          <a:p>
            <a:pPr marL="12700">
              <a:lnSpc>
                <a:spcPct val="100000"/>
              </a:lnSpc>
              <a:spcBef>
                <a:spcPts val="100"/>
              </a:spcBef>
            </a:pPr>
            <a:r>
              <a:rPr dirty="0" sz="1400" spc="-15" b="1">
                <a:solidFill>
                  <a:srgbClr val="1F517B"/>
                </a:solidFill>
                <a:latin typeface="微软雅黑"/>
                <a:cs typeface="微软雅黑"/>
              </a:rPr>
              <a:t>控制关系</a:t>
            </a:r>
            <a:endParaRPr sz="1400">
              <a:latin typeface="微软雅黑"/>
              <a:cs typeface="微软雅黑"/>
            </a:endParaRPr>
          </a:p>
          <a:p>
            <a:pPr marL="26670">
              <a:lnSpc>
                <a:spcPct val="100000"/>
              </a:lnSpc>
              <a:spcBef>
                <a:spcPts val="1310"/>
              </a:spcBef>
            </a:pPr>
            <a:r>
              <a:rPr dirty="0" sz="1400" spc="-15" b="1">
                <a:solidFill>
                  <a:srgbClr val="1F517B"/>
                </a:solidFill>
                <a:latin typeface="微软雅黑"/>
                <a:cs typeface="微软雅黑"/>
              </a:rPr>
              <a:t>同步关系</a:t>
            </a:r>
            <a:endParaRPr sz="1400">
              <a:latin typeface="微软雅黑"/>
              <a:cs typeface="微软雅黑"/>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6800850" cy="787400"/>
            <a:chOff x="338327" y="211836"/>
            <a:chExt cx="6800850" cy="787400"/>
          </a:xfrm>
        </p:grpSpPr>
        <p:pic>
          <p:nvPicPr>
            <p:cNvPr id="3" name="object 3" descr=""/>
            <p:cNvPicPr/>
            <p:nvPr/>
          </p:nvPicPr>
          <p:blipFill>
            <a:blip r:embed="rId2" cstate="print"/>
            <a:stretch>
              <a:fillRect/>
            </a:stretch>
          </p:blipFill>
          <p:spPr>
            <a:xfrm>
              <a:off x="338327" y="211836"/>
              <a:ext cx="686562" cy="787145"/>
            </a:xfrm>
            <a:prstGeom prst="rect">
              <a:avLst/>
            </a:prstGeom>
          </p:spPr>
        </p:pic>
        <p:pic>
          <p:nvPicPr>
            <p:cNvPr id="4" name="object 4" descr=""/>
            <p:cNvPicPr/>
            <p:nvPr/>
          </p:nvPicPr>
          <p:blipFill>
            <a:blip r:embed="rId3" cstate="print"/>
            <a:stretch>
              <a:fillRect/>
            </a:stretch>
          </p:blipFill>
          <p:spPr>
            <a:xfrm>
              <a:off x="557784" y="211836"/>
              <a:ext cx="674370" cy="787145"/>
            </a:xfrm>
            <a:prstGeom prst="rect">
              <a:avLst/>
            </a:prstGeom>
          </p:spPr>
        </p:pic>
        <p:pic>
          <p:nvPicPr>
            <p:cNvPr id="5" name="object 5" descr=""/>
            <p:cNvPicPr/>
            <p:nvPr/>
          </p:nvPicPr>
          <p:blipFill>
            <a:blip r:embed="rId4" cstate="print"/>
            <a:stretch>
              <a:fillRect/>
            </a:stretch>
          </p:blipFill>
          <p:spPr>
            <a:xfrm>
              <a:off x="765047" y="211836"/>
              <a:ext cx="1177289" cy="787145"/>
            </a:xfrm>
            <a:prstGeom prst="rect">
              <a:avLst/>
            </a:prstGeom>
          </p:spPr>
        </p:pic>
        <p:pic>
          <p:nvPicPr>
            <p:cNvPr id="6" name="object 6" descr=""/>
            <p:cNvPicPr/>
            <p:nvPr/>
          </p:nvPicPr>
          <p:blipFill>
            <a:blip r:embed="rId5" cstate="print"/>
            <a:stretch>
              <a:fillRect/>
            </a:stretch>
          </p:blipFill>
          <p:spPr>
            <a:xfrm>
              <a:off x="1475231" y="211836"/>
              <a:ext cx="634745" cy="787145"/>
            </a:xfrm>
            <a:prstGeom prst="rect">
              <a:avLst/>
            </a:prstGeom>
          </p:spPr>
        </p:pic>
        <p:pic>
          <p:nvPicPr>
            <p:cNvPr id="7" name="object 7" descr=""/>
            <p:cNvPicPr/>
            <p:nvPr/>
          </p:nvPicPr>
          <p:blipFill>
            <a:blip r:embed="rId6" cstate="print"/>
            <a:stretch>
              <a:fillRect/>
            </a:stretch>
          </p:blipFill>
          <p:spPr>
            <a:xfrm>
              <a:off x="1642872" y="211836"/>
              <a:ext cx="1887474" cy="787145"/>
            </a:xfrm>
            <a:prstGeom prst="rect">
              <a:avLst/>
            </a:prstGeom>
          </p:spPr>
        </p:pic>
        <p:pic>
          <p:nvPicPr>
            <p:cNvPr id="8" name="object 8" descr=""/>
            <p:cNvPicPr/>
            <p:nvPr/>
          </p:nvPicPr>
          <p:blipFill>
            <a:blip r:embed="rId7" cstate="print"/>
            <a:stretch>
              <a:fillRect/>
            </a:stretch>
          </p:blipFill>
          <p:spPr>
            <a:xfrm>
              <a:off x="3063239" y="211836"/>
              <a:ext cx="1177289" cy="787145"/>
            </a:xfrm>
            <a:prstGeom prst="rect">
              <a:avLst/>
            </a:prstGeom>
          </p:spPr>
        </p:pic>
        <p:pic>
          <p:nvPicPr>
            <p:cNvPr id="9" name="object 9" descr=""/>
            <p:cNvPicPr/>
            <p:nvPr/>
          </p:nvPicPr>
          <p:blipFill>
            <a:blip r:embed="rId8" cstate="print"/>
            <a:stretch>
              <a:fillRect/>
            </a:stretch>
          </p:blipFill>
          <p:spPr>
            <a:xfrm>
              <a:off x="3773424" y="211836"/>
              <a:ext cx="1235202" cy="787145"/>
            </a:xfrm>
            <a:prstGeom prst="rect">
              <a:avLst/>
            </a:prstGeom>
          </p:spPr>
        </p:pic>
        <p:pic>
          <p:nvPicPr>
            <p:cNvPr id="10" name="object 10" descr=""/>
            <p:cNvPicPr/>
            <p:nvPr/>
          </p:nvPicPr>
          <p:blipFill>
            <a:blip r:embed="rId9" cstate="print"/>
            <a:stretch>
              <a:fillRect/>
            </a:stretch>
          </p:blipFill>
          <p:spPr>
            <a:xfrm>
              <a:off x="4541519" y="211836"/>
              <a:ext cx="2597657" cy="787145"/>
            </a:xfrm>
            <a:prstGeom prst="rect">
              <a:avLst/>
            </a:prstGeom>
          </p:spPr>
        </p:pic>
      </p:grpSp>
      <p:sp>
        <p:nvSpPr>
          <p:cNvPr id="11" name="object 11"/>
          <p:cNvSpPr txBox="1">
            <a:spLocks noGrp="1"/>
          </p:cNvSpPr>
          <p:nvPr>
            <p:ph type="title"/>
          </p:nvPr>
        </p:nvSpPr>
        <p:spPr>
          <a:xfrm>
            <a:off x="546303" y="300990"/>
            <a:ext cx="6360160" cy="452120"/>
          </a:xfrm>
          <a:prstGeom prst="rect"/>
        </p:spPr>
        <p:txBody>
          <a:bodyPr wrap="square" lIns="0" tIns="12065" rIns="0" bIns="0" rtlCol="0" vert="horz">
            <a:spAutoFit/>
          </a:bodyPr>
          <a:lstStyle/>
          <a:p>
            <a:pPr marL="12700">
              <a:lnSpc>
                <a:spcPct val="100000"/>
              </a:lnSpc>
              <a:spcBef>
                <a:spcPts val="95"/>
              </a:spcBef>
            </a:pPr>
            <a:r>
              <a:rPr dirty="0"/>
              <a:t>4.</a:t>
            </a:r>
            <a:r>
              <a:rPr dirty="0" spc="25"/>
              <a:t> 输</a:t>
            </a:r>
            <a:r>
              <a:rPr dirty="0" spc="-35"/>
              <a:t>入</a:t>
            </a:r>
            <a:r>
              <a:rPr dirty="0" spc="-25"/>
              <a:t>/</a:t>
            </a:r>
            <a:r>
              <a:rPr dirty="0" spc="-35"/>
              <a:t>输</a:t>
            </a:r>
            <a:r>
              <a:rPr dirty="0" spc="-35"/>
              <a:t>出</a:t>
            </a:r>
            <a:r>
              <a:rPr dirty="0" spc="-35"/>
              <a:t>控</a:t>
            </a:r>
            <a:r>
              <a:rPr dirty="0" spc="-35"/>
              <a:t>制</a:t>
            </a:r>
            <a:r>
              <a:rPr dirty="0" spc="-35"/>
              <a:t>示</a:t>
            </a:r>
            <a:r>
              <a:rPr dirty="0" spc="-40"/>
              <a:t>例——</a:t>
            </a:r>
            <a:r>
              <a:rPr dirty="0" spc="-35"/>
              <a:t>设</a:t>
            </a:r>
            <a:r>
              <a:rPr dirty="0" spc="-35"/>
              <a:t>备</a:t>
            </a:r>
            <a:r>
              <a:rPr dirty="0" spc="-35"/>
              <a:t>驱</a:t>
            </a:r>
            <a:r>
              <a:rPr dirty="0" spc="-35"/>
              <a:t>动</a:t>
            </a:r>
            <a:r>
              <a:rPr dirty="0" spc="-35"/>
              <a:t>程</a:t>
            </a:r>
            <a:r>
              <a:rPr dirty="0" spc="-50"/>
              <a:t>序</a:t>
            </a:r>
          </a:p>
        </p:txBody>
      </p:sp>
      <p:sp>
        <p:nvSpPr>
          <p:cNvPr id="12" name="object 12" descr=""/>
          <p:cNvSpPr txBox="1"/>
          <p:nvPr/>
        </p:nvSpPr>
        <p:spPr>
          <a:xfrm>
            <a:off x="4271517" y="1588769"/>
            <a:ext cx="7232015" cy="4186554"/>
          </a:xfrm>
          <a:prstGeom prst="rect">
            <a:avLst/>
          </a:prstGeom>
        </p:spPr>
        <p:txBody>
          <a:bodyPr wrap="square" lIns="0" tIns="12065" rIns="0" bIns="0" rtlCol="0" vert="horz">
            <a:spAutoFit/>
          </a:bodyPr>
          <a:lstStyle/>
          <a:p>
            <a:pPr marL="583565" indent="-570865">
              <a:lnSpc>
                <a:spcPct val="100000"/>
              </a:lnSpc>
              <a:spcBef>
                <a:spcPts val="95"/>
              </a:spcBef>
              <a:buAutoNum type="arabicPeriod"/>
              <a:tabLst>
                <a:tab pos="583565" algn="l"/>
                <a:tab pos="584200" algn="l"/>
              </a:tabLst>
            </a:pPr>
            <a:r>
              <a:rPr dirty="0" sz="2200">
                <a:solidFill>
                  <a:srgbClr val="1F517B"/>
                </a:solidFill>
                <a:latin typeface="微软雅黑"/>
                <a:cs typeface="微软雅黑"/>
              </a:rPr>
              <a:t>用</a:t>
            </a:r>
            <a:r>
              <a:rPr dirty="0" sz="2200">
                <a:solidFill>
                  <a:srgbClr val="1F517B"/>
                </a:solidFill>
                <a:latin typeface="微软雅黑"/>
                <a:cs typeface="微软雅黑"/>
              </a:rPr>
              <a:t>户</a:t>
            </a:r>
            <a:r>
              <a:rPr dirty="0" sz="2200">
                <a:solidFill>
                  <a:srgbClr val="1F517B"/>
                </a:solidFill>
                <a:latin typeface="微软雅黑"/>
                <a:cs typeface="微软雅黑"/>
              </a:rPr>
              <a:t>进程执行I/O</a:t>
            </a:r>
            <a:r>
              <a:rPr dirty="0" sz="2200">
                <a:solidFill>
                  <a:srgbClr val="1F517B"/>
                </a:solidFill>
                <a:latin typeface="微软雅黑"/>
                <a:cs typeface="微软雅黑"/>
              </a:rPr>
              <a:t>系</a:t>
            </a:r>
            <a:r>
              <a:rPr dirty="0" sz="2200">
                <a:solidFill>
                  <a:srgbClr val="1F517B"/>
                </a:solidFill>
                <a:latin typeface="微软雅黑"/>
                <a:cs typeface="微软雅黑"/>
              </a:rPr>
              <a:t>统</a:t>
            </a:r>
            <a:r>
              <a:rPr dirty="0" sz="2200">
                <a:solidFill>
                  <a:srgbClr val="1F517B"/>
                </a:solidFill>
                <a:latin typeface="微软雅黑"/>
                <a:cs typeface="微软雅黑"/>
              </a:rPr>
              <a:t>调</a:t>
            </a:r>
            <a:r>
              <a:rPr dirty="0" sz="2200">
                <a:solidFill>
                  <a:srgbClr val="1F517B"/>
                </a:solidFill>
                <a:latin typeface="微软雅黑"/>
                <a:cs typeface="微软雅黑"/>
              </a:rPr>
              <a:t>用，对I/O</a:t>
            </a:r>
            <a:r>
              <a:rPr dirty="0" sz="2200">
                <a:solidFill>
                  <a:srgbClr val="1F517B"/>
                </a:solidFill>
                <a:latin typeface="微软雅黑"/>
                <a:cs typeface="微软雅黑"/>
              </a:rPr>
              <a:t>数</a:t>
            </a:r>
            <a:r>
              <a:rPr dirty="0" sz="2200">
                <a:solidFill>
                  <a:srgbClr val="1F517B"/>
                </a:solidFill>
                <a:latin typeface="微软雅黑"/>
                <a:cs typeface="微软雅黑"/>
              </a:rPr>
              <a:t>据</a:t>
            </a:r>
            <a:r>
              <a:rPr dirty="0" sz="2200">
                <a:solidFill>
                  <a:srgbClr val="1F517B"/>
                </a:solidFill>
                <a:latin typeface="微软雅黑"/>
                <a:cs typeface="微软雅黑"/>
              </a:rPr>
              <a:t>进</a:t>
            </a:r>
            <a:r>
              <a:rPr dirty="0" sz="2200">
                <a:solidFill>
                  <a:srgbClr val="1F517B"/>
                </a:solidFill>
                <a:latin typeface="微软雅黑"/>
                <a:cs typeface="微软雅黑"/>
              </a:rPr>
              <a:t>行</a:t>
            </a:r>
            <a:r>
              <a:rPr dirty="0" sz="2200">
                <a:solidFill>
                  <a:srgbClr val="1F517B"/>
                </a:solidFill>
                <a:latin typeface="微软雅黑"/>
                <a:cs typeface="微软雅黑"/>
              </a:rPr>
              <a:t>格</a:t>
            </a:r>
            <a:r>
              <a:rPr dirty="0" sz="2200">
                <a:solidFill>
                  <a:srgbClr val="1F517B"/>
                </a:solidFill>
                <a:latin typeface="微软雅黑"/>
                <a:cs typeface="微软雅黑"/>
              </a:rPr>
              <a:t>式</a:t>
            </a:r>
            <a:r>
              <a:rPr dirty="0" sz="2200">
                <a:solidFill>
                  <a:srgbClr val="1F517B"/>
                </a:solidFill>
                <a:latin typeface="微软雅黑"/>
                <a:cs typeface="微软雅黑"/>
              </a:rPr>
              <a:t>化</a:t>
            </a:r>
            <a:r>
              <a:rPr dirty="0" sz="2200" spc="-50">
                <a:solidFill>
                  <a:srgbClr val="1F517B"/>
                </a:solidFill>
                <a:latin typeface="微软雅黑"/>
                <a:cs typeface="微软雅黑"/>
              </a:rPr>
              <a:t>；</a:t>
            </a:r>
            <a:endParaRPr sz="2200">
              <a:latin typeface="微软雅黑"/>
              <a:cs typeface="微软雅黑"/>
            </a:endParaRPr>
          </a:p>
          <a:p>
            <a:pPr marL="583565" marR="283845" indent="-570865">
              <a:lnSpc>
                <a:spcPct val="150100"/>
              </a:lnSpc>
              <a:spcBef>
                <a:spcPts val="595"/>
              </a:spcBef>
              <a:buAutoNum type="arabicPeriod"/>
              <a:tabLst>
                <a:tab pos="583565" algn="l"/>
                <a:tab pos="584200" algn="l"/>
              </a:tabLst>
            </a:pPr>
            <a:r>
              <a:rPr dirty="0" sz="2200">
                <a:solidFill>
                  <a:srgbClr val="1F517B"/>
                </a:solidFill>
                <a:latin typeface="微软雅黑"/>
                <a:cs typeface="微软雅黑"/>
              </a:rPr>
              <a:t>独立于设备的文件系统软件实现设备的命名、</a:t>
            </a:r>
            <a:r>
              <a:rPr dirty="0" sz="2200">
                <a:solidFill>
                  <a:srgbClr val="1F517B"/>
                </a:solidFill>
                <a:latin typeface="微软雅黑"/>
                <a:cs typeface="微软雅黑"/>
              </a:rPr>
              <a:t>设</a:t>
            </a:r>
            <a:r>
              <a:rPr dirty="0" sz="2200" spc="-50">
                <a:solidFill>
                  <a:srgbClr val="1F517B"/>
                </a:solidFill>
                <a:latin typeface="微软雅黑"/>
                <a:cs typeface="微软雅黑"/>
              </a:rPr>
              <a:t>备</a:t>
            </a:r>
            <a:r>
              <a:rPr dirty="0" sz="2200" spc="-30">
                <a:solidFill>
                  <a:srgbClr val="1F517B"/>
                </a:solidFill>
                <a:latin typeface="微软雅黑"/>
                <a:cs typeface="微软雅黑"/>
              </a:rPr>
              <a:t>的</a:t>
            </a:r>
            <a:r>
              <a:rPr dirty="0" sz="2200" spc="-30">
                <a:solidFill>
                  <a:srgbClr val="1F517B"/>
                </a:solidFill>
                <a:latin typeface="微软雅黑"/>
                <a:cs typeface="微软雅黑"/>
              </a:rPr>
              <a:t>保</a:t>
            </a:r>
            <a:r>
              <a:rPr dirty="0" sz="2200" spc="-30">
                <a:solidFill>
                  <a:srgbClr val="1F517B"/>
                </a:solidFill>
                <a:latin typeface="微软雅黑"/>
                <a:cs typeface="微软雅黑"/>
              </a:rPr>
              <a:t>护</a:t>
            </a:r>
            <a:r>
              <a:rPr dirty="0" sz="2200" spc="-30">
                <a:solidFill>
                  <a:srgbClr val="1F517B"/>
                </a:solidFill>
                <a:latin typeface="微软雅黑"/>
                <a:cs typeface="微软雅黑"/>
              </a:rPr>
              <a:t>、</a:t>
            </a:r>
            <a:r>
              <a:rPr dirty="0" sz="2200" spc="-30">
                <a:solidFill>
                  <a:srgbClr val="1F517B"/>
                </a:solidFill>
                <a:latin typeface="微软雅黑"/>
                <a:cs typeface="微软雅黑"/>
              </a:rPr>
              <a:t>成</a:t>
            </a:r>
            <a:r>
              <a:rPr dirty="0" sz="2200" spc="-30">
                <a:solidFill>
                  <a:srgbClr val="1F517B"/>
                </a:solidFill>
                <a:latin typeface="微软雅黑"/>
                <a:cs typeface="微软雅黑"/>
              </a:rPr>
              <a:t>块</a:t>
            </a:r>
            <a:r>
              <a:rPr dirty="0" sz="2200" spc="-30">
                <a:solidFill>
                  <a:srgbClr val="1F517B"/>
                </a:solidFill>
                <a:latin typeface="微软雅黑"/>
                <a:cs typeface="微软雅黑"/>
              </a:rPr>
              <a:t>处</a:t>
            </a:r>
            <a:r>
              <a:rPr dirty="0" sz="2200" spc="-30">
                <a:solidFill>
                  <a:srgbClr val="1F517B"/>
                </a:solidFill>
                <a:latin typeface="微软雅黑"/>
                <a:cs typeface="微软雅黑"/>
              </a:rPr>
              <a:t>理</a:t>
            </a:r>
            <a:r>
              <a:rPr dirty="0" sz="2200" spc="-30">
                <a:solidFill>
                  <a:srgbClr val="1F517B"/>
                </a:solidFill>
                <a:latin typeface="微软雅黑"/>
                <a:cs typeface="微软雅黑"/>
              </a:rPr>
              <a:t>、</a:t>
            </a:r>
            <a:r>
              <a:rPr dirty="0" sz="2200" spc="-30">
                <a:solidFill>
                  <a:srgbClr val="1F517B"/>
                </a:solidFill>
                <a:latin typeface="微软雅黑"/>
                <a:cs typeface="微软雅黑"/>
              </a:rPr>
              <a:t>缓</a:t>
            </a:r>
            <a:r>
              <a:rPr dirty="0" sz="2200" spc="-30">
                <a:solidFill>
                  <a:srgbClr val="1F517B"/>
                </a:solidFill>
                <a:latin typeface="微软雅黑"/>
                <a:cs typeface="微软雅黑"/>
              </a:rPr>
              <a:t>冲</a:t>
            </a:r>
            <a:r>
              <a:rPr dirty="0" sz="2200" spc="-30">
                <a:solidFill>
                  <a:srgbClr val="1F517B"/>
                </a:solidFill>
                <a:latin typeface="微软雅黑"/>
                <a:cs typeface="微软雅黑"/>
              </a:rPr>
              <a:t>技</a:t>
            </a:r>
            <a:r>
              <a:rPr dirty="0" sz="2200" spc="-30">
                <a:solidFill>
                  <a:srgbClr val="1F517B"/>
                </a:solidFill>
                <a:latin typeface="微软雅黑"/>
                <a:cs typeface="微软雅黑"/>
              </a:rPr>
              <a:t>术</a:t>
            </a:r>
            <a:r>
              <a:rPr dirty="0" sz="2200" spc="-30">
                <a:solidFill>
                  <a:srgbClr val="1F517B"/>
                </a:solidFill>
                <a:latin typeface="微软雅黑"/>
                <a:cs typeface="微软雅黑"/>
              </a:rPr>
              <a:t>和</a:t>
            </a:r>
            <a:r>
              <a:rPr dirty="0" sz="2200" spc="-30">
                <a:solidFill>
                  <a:srgbClr val="1F517B"/>
                </a:solidFill>
                <a:latin typeface="微软雅黑"/>
                <a:cs typeface="微软雅黑"/>
              </a:rPr>
              <a:t>设</a:t>
            </a:r>
            <a:r>
              <a:rPr dirty="0" sz="2200" spc="-25">
                <a:solidFill>
                  <a:srgbClr val="1F517B"/>
                </a:solidFill>
                <a:latin typeface="微软雅黑"/>
                <a:cs typeface="微软雅黑"/>
              </a:rPr>
              <a:t>备</a:t>
            </a:r>
            <a:r>
              <a:rPr dirty="0" sz="2200" spc="-30">
                <a:solidFill>
                  <a:srgbClr val="1F517B"/>
                </a:solidFill>
                <a:latin typeface="微软雅黑"/>
                <a:cs typeface="微软雅黑"/>
              </a:rPr>
              <a:t>分</a:t>
            </a:r>
            <a:r>
              <a:rPr dirty="0" sz="2200" spc="-30">
                <a:solidFill>
                  <a:srgbClr val="1F517B"/>
                </a:solidFill>
                <a:latin typeface="微软雅黑"/>
                <a:cs typeface="微软雅黑"/>
              </a:rPr>
              <a:t>配</a:t>
            </a:r>
            <a:r>
              <a:rPr dirty="0" sz="2200" spc="-50">
                <a:solidFill>
                  <a:srgbClr val="1F517B"/>
                </a:solidFill>
                <a:latin typeface="微软雅黑"/>
                <a:cs typeface="微软雅黑"/>
              </a:rPr>
              <a:t>；</a:t>
            </a:r>
            <a:endParaRPr sz="2200">
              <a:latin typeface="微软雅黑"/>
              <a:cs typeface="微软雅黑"/>
            </a:endParaRPr>
          </a:p>
          <a:p>
            <a:pPr marL="583565" indent="-570865">
              <a:lnSpc>
                <a:spcPct val="100000"/>
              </a:lnSpc>
              <a:spcBef>
                <a:spcPts val="1920"/>
              </a:spcBef>
              <a:buAutoNum type="arabicPeriod"/>
              <a:tabLst>
                <a:tab pos="583565" algn="l"/>
                <a:tab pos="584200" algn="l"/>
              </a:tabLst>
            </a:pPr>
            <a:r>
              <a:rPr dirty="0" sz="2200" spc="-5">
                <a:solidFill>
                  <a:srgbClr val="1F517B"/>
                </a:solidFill>
                <a:latin typeface="微软雅黑"/>
                <a:cs typeface="微软雅黑"/>
              </a:rPr>
              <a:t>设备驱动程序设置设备寄存器、检查设备的执行状</a:t>
            </a:r>
            <a:endParaRPr sz="2200">
              <a:latin typeface="微软雅黑"/>
              <a:cs typeface="微软雅黑"/>
            </a:endParaRPr>
          </a:p>
          <a:p>
            <a:pPr marL="584200">
              <a:lnSpc>
                <a:spcPct val="100000"/>
              </a:lnSpc>
              <a:spcBef>
                <a:spcPts val="1320"/>
              </a:spcBef>
            </a:pPr>
            <a:r>
              <a:rPr dirty="0" sz="2200" spc="-35">
                <a:solidFill>
                  <a:srgbClr val="1F517B"/>
                </a:solidFill>
                <a:latin typeface="微软雅黑"/>
                <a:cs typeface="微软雅黑"/>
              </a:rPr>
              <a:t>态</a:t>
            </a:r>
            <a:r>
              <a:rPr dirty="0" sz="2200" spc="-35">
                <a:solidFill>
                  <a:srgbClr val="1F517B"/>
                </a:solidFill>
                <a:latin typeface="微软雅黑"/>
                <a:cs typeface="微软雅黑"/>
              </a:rPr>
              <a:t>，驱动</a:t>
            </a:r>
            <a:r>
              <a:rPr dirty="0" sz="2200">
                <a:solidFill>
                  <a:srgbClr val="1F517B"/>
                </a:solidFill>
                <a:latin typeface="微软雅黑"/>
                <a:cs typeface="微软雅黑"/>
              </a:rPr>
              <a:t>I/O</a:t>
            </a:r>
            <a:r>
              <a:rPr dirty="0" sz="2200" spc="35">
                <a:solidFill>
                  <a:srgbClr val="1F517B"/>
                </a:solidFill>
                <a:latin typeface="微软雅黑"/>
                <a:cs typeface="微软雅黑"/>
              </a:rPr>
              <a:t>， </a:t>
            </a:r>
            <a:r>
              <a:rPr dirty="0" sz="2200" spc="-20">
                <a:solidFill>
                  <a:srgbClr val="1F517B"/>
                </a:solidFill>
                <a:latin typeface="微软雅黑"/>
                <a:cs typeface="微软雅黑"/>
              </a:rPr>
              <a:t>I/O</a:t>
            </a:r>
            <a:r>
              <a:rPr dirty="0" sz="2200" spc="-35">
                <a:solidFill>
                  <a:srgbClr val="1F517B"/>
                </a:solidFill>
                <a:latin typeface="微软雅黑"/>
                <a:cs typeface="微软雅黑"/>
              </a:rPr>
              <a:t>请</a:t>
            </a:r>
            <a:r>
              <a:rPr dirty="0" sz="2200" spc="-35">
                <a:solidFill>
                  <a:srgbClr val="1F517B"/>
                </a:solidFill>
                <a:latin typeface="微软雅黑"/>
                <a:cs typeface="微软雅黑"/>
              </a:rPr>
              <a:t>求</a:t>
            </a:r>
            <a:r>
              <a:rPr dirty="0" sz="2200" spc="-35">
                <a:solidFill>
                  <a:srgbClr val="1F517B"/>
                </a:solidFill>
                <a:latin typeface="微软雅黑"/>
                <a:cs typeface="微软雅黑"/>
              </a:rPr>
              <a:t>进</a:t>
            </a:r>
            <a:r>
              <a:rPr dirty="0" sz="2200" spc="-35">
                <a:solidFill>
                  <a:srgbClr val="1F517B"/>
                </a:solidFill>
                <a:latin typeface="微软雅黑"/>
                <a:cs typeface="微软雅黑"/>
              </a:rPr>
              <a:t>程</a:t>
            </a:r>
            <a:r>
              <a:rPr dirty="0" sz="2200" spc="-35">
                <a:solidFill>
                  <a:srgbClr val="1F517B"/>
                </a:solidFill>
                <a:latin typeface="微软雅黑"/>
                <a:cs typeface="微软雅黑"/>
              </a:rPr>
              <a:t>进</a:t>
            </a:r>
            <a:r>
              <a:rPr dirty="0" sz="2200" spc="-35">
                <a:solidFill>
                  <a:srgbClr val="1F517B"/>
                </a:solidFill>
                <a:latin typeface="微软雅黑"/>
                <a:cs typeface="微软雅黑"/>
              </a:rPr>
              <a:t>入</a:t>
            </a:r>
            <a:r>
              <a:rPr dirty="0" sz="2200" spc="-35">
                <a:solidFill>
                  <a:srgbClr val="1F517B"/>
                </a:solidFill>
                <a:latin typeface="微软雅黑"/>
                <a:cs typeface="微软雅黑"/>
              </a:rPr>
              <a:t>等</a:t>
            </a:r>
            <a:r>
              <a:rPr dirty="0" sz="2200" spc="-35">
                <a:solidFill>
                  <a:srgbClr val="1F517B"/>
                </a:solidFill>
                <a:latin typeface="微软雅黑"/>
                <a:cs typeface="微软雅黑"/>
              </a:rPr>
              <a:t>待</a:t>
            </a:r>
            <a:r>
              <a:rPr dirty="0" sz="2200" spc="-35">
                <a:solidFill>
                  <a:srgbClr val="1F517B"/>
                </a:solidFill>
                <a:latin typeface="微软雅黑"/>
                <a:cs typeface="微软雅黑"/>
              </a:rPr>
              <a:t>状</a:t>
            </a:r>
            <a:r>
              <a:rPr dirty="0" sz="2200" spc="-35">
                <a:solidFill>
                  <a:srgbClr val="1F517B"/>
                </a:solidFill>
                <a:latin typeface="微软雅黑"/>
                <a:cs typeface="微软雅黑"/>
              </a:rPr>
              <a:t>态</a:t>
            </a:r>
            <a:r>
              <a:rPr dirty="0" sz="2200" spc="-50">
                <a:solidFill>
                  <a:srgbClr val="1F517B"/>
                </a:solidFill>
                <a:latin typeface="微软雅黑"/>
                <a:cs typeface="微软雅黑"/>
              </a:rPr>
              <a:t>；</a:t>
            </a:r>
            <a:endParaRPr sz="2200">
              <a:latin typeface="微软雅黑"/>
              <a:cs typeface="微软雅黑"/>
            </a:endParaRPr>
          </a:p>
          <a:p>
            <a:pPr marL="583565" indent="-570865">
              <a:lnSpc>
                <a:spcPct val="100000"/>
              </a:lnSpc>
              <a:spcBef>
                <a:spcPts val="1925"/>
              </a:spcBef>
              <a:buAutoNum type="arabicPeriod" startAt="4"/>
              <a:tabLst>
                <a:tab pos="583565" algn="l"/>
                <a:tab pos="584200" algn="l"/>
              </a:tabLst>
            </a:pPr>
            <a:r>
              <a:rPr dirty="0" sz="2200" spc="5">
                <a:solidFill>
                  <a:srgbClr val="1F517B"/>
                </a:solidFill>
                <a:latin typeface="微软雅黑"/>
                <a:cs typeface="微软雅黑"/>
              </a:rPr>
              <a:t>中断处理程序负责</a:t>
            </a:r>
            <a:r>
              <a:rPr dirty="0" sz="2200">
                <a:solidFill>
                  <a:srgbClr val="1F517B"/>
                </a:solidFill>
                <a:latin typeface="微软雅黑"/>
                <a:cs typeface="微软雅黑"/>
              </a:rPr>
              <a:t>I/O</a:t>
            </a:r>
            <a:r>
              <a:rPr dirty="0" sz="2200">
                <a:solidFill>
                  <a:srgbClr val="1F517B"/>
                </a:solidFill>
                <a:latin typeface="微软雅黑"/>
                <a:cs typeface="微软雅黑"/>
              </a:rPr>
              <a:t>完</a:t>
            </a:r>
            <a:r>
              <a:rPr dirty="0" sz="2200">
                <a:solidFill>
                  <a:srgbClr val="1F517B"/>
                </a:solidFill>
                <a:latin typeface="微软雅黑"/>
                <a:cs typeface="微软雅黑"/>
              </a:rPr>
              <a:t>成</a:t>
            </a:r>
            <a:r>
              <a:rPr dirty="0" sz="2200">
                <a:solidFill>
                  <a:srgbClr val="1F517B"/>
                </a:solidFill>
                <a:latin typeface="微软雅黑"/>
                <a:cs typeface="微软雅黑"/>
              </a:rPr>
              <a:t>时，</a:t>
            </a:r>
            <a:r>
              <a:rPr dirty="0" sz="2200">
                <a:solidFill>
                  <a:srgbClr val="1F517B"/>
                </a:solidFill>
                <a:latin typeface="微软雅黑"/>
                <a:cs typeface="微软雅黑"/>
              </a:rPr>
              <a:t>唤</a:t>
            </a:r>
            <a:r>
              <a:rPr dirty="0" sz="2200">
                <a:solidFill>
                  <a:srgbClr val="1F517B"/>
                </a:solidFill>
                <a:latin typeface="微软雅黑"/>
                <a:cs typeface="微软雅黑"/>
              </a:rPr>
              <a:t>醒I/O</a:t>
            </a:r>
            <a:r>
              <a:rPr dirty="0" sz="2200" spc="-10">
                <a:solidFill>
                  <a:srgbClr val="1F517B"/>
                </a:solidFill>
                <a:latin typeface="微软雅黑"/>
                <a:cs typeface="微软雅黑"/>
              </a:rPr>
              <a:t>请求进程，</a:t>
            </a:r>
            <a:endParaRPr sz="2200">
              <a:latin typeface="微软雅黑"/>
              <a:cs typeface="微软雅黑"/>
            </a:endParaRPr>
          </a:p>
          <a:p>
            <a:pPr marL="584200">
              <a:lnSpc>
                <a:spcPct val="100000"/>
              </a:lnSpc>
              <a:spcBef>
                <a:spcPts val="1320"/>
              </a:spcBef>
            </a:pPr>
            <a:r>
              <a:rPr dirty="0" sz="2200" spc="-35">
                <a:solidFill>
                  <a:srgbClr val="1F517B"/>
                </a:solidFill>
                <a:latin typeface="微软雅黑"/>
                <a:cs typeface="微软雅黑"/>
              </a:rPr>
              <a:t>进</a:t>
            </a:r>
            <a:r>
              <a:rPr dirty="0" sz="2200" spc="-35">
                <a:solidFill>
                  <a:srgbClr val="1F517B"/>
                </a:solidFill>
                <a:latin typeface="微软雅黑"/>
                <a:cs typeface="微软雅黑"/>
              </a:rPr>
              <a:t>行</a:t>
            </a:r>
            <a:r>
              <a:rPr dirty="0" sz="2200" spc="-35">
                <a:solidFill>
                  <a:srgbClr val="1F517B"/>
                </a:solidFill>
                <a:latin typeface="微软雅黑"/>
                <a:cs typeface="微软雅黑"/>
              </a:rPr>
              <a:t>中</a:t>
            </a:r>
            <a:r>
              <a:rPr dirty="0" sz="2200" spc="-35">
                <a:solidFill>
                  <a:srgbClr val="1F517B"/>
                </a:solidFill>
                <a:latin typeface="微软雅黑"/>
                <a:cs typeface="微软雅黑"/>
              </a:rPr>
              <a:t>断</a:t>
            </a:r>
            <a:r>
              <a:rPr dirty="0" sz="2200" spc="-35">
                <a:solidFill>
                  <a:srgbClr val="1F517B"/>
                </a:solidFill>
                <a:latin typeface="微软雅黑"/>
                <a:cs typeface="微软雅黑"/>
              </a:rPr>
              <a:t>处</a:t>
            </a:r>
            <a:r>
              <a:rPr dirty="0" sz="2200" spc="-35">
                <a:solidFill>
                  <a:srgbClr val="1F517B"/>
                </a:solidFill>
                <a:latin typeface="微软雅黑"/>
                <a:cs typeface="微软雅黑"/>
              </a:rPr>
              <a:t>理</a:t>
            </a:r>
            <a:r>
              <a:rPr dirty="0" sz="2200" spc="-50">
                <a:solidFill>
                  <a:srgbClr val="1F517B"/>
                </a:solidFill>
                <a:latin typeface="微软雅黑"/>
                <a:cs typeface="微软雅黑"/>
              </a:rPr>
              <a:t>；</a:t>
            </a:r>
            <a:endParaRPr sz="2200">
              <a:latin typeface="微软雅黑"/>
              <a:cs typeface="微软雅黑"/>
            </a:endParaRPr>
          </a:p>
          <a:p>
            <a:pPr marL="583565" indent="-570865">
              <a:lnSpc>
                <a:spcPct val="100000"/>
              </a:lnSpc>
              <a:spcBef>
                <a:spcPts val="1920"/>
              </a:spcBef>
              <a:buAutoNum type="arabicPeriod" startAt="5"/>
              <a:tabLst>
                <a:tab pos="583565" algn="l"/>
                <a:tab pos="584200" algn="l"/>
              </a:tabLst>
            </a:pPr>
            <a:r>
              <a:rPr dirty="0" sz="2200" spc="-30">
                <a:solidFill>
                  <a:srgbClr val="1F517B"/>
                </a:solidFill>
                <a:latin typeface="微软雅黑"/>
                <a:cs typeface="微软雅黑"/>
              </a:rPr>
              <a:t>硬</a:t>
            </a:r>
            <a:r>
              <a:rPr dirty="0" sz="2200" spc="-30">
                <a:solidFill>
                  <a:srgbClr val="1F517B"/>
                </a:solidFill>
                <a:latin typeface="微软雅黑"/>
                <a:cs typeface="微软雅黑"/>
              </a:rPr>
              <a:t>件</a:t>
            </a:r>
            <a:r>
              <a:rPr dirty="0" sz="2200" spc="-30">
                <a:solidFill>
                  <a:srgbClr val="1F517B"/>
                </a:solidFill>
                <a:latin typeface="微软雅黑"/>
                <a:cs typeface="微软雅黑"/>
              </a:rPr>
              <a:t>层</a:t>
            </a:r>
            <a:r>
              <a:rPr dirty="0" sz="2200" spc="-30">
                <a:solidFill>
                  <a:srgbClr val="1F517B"/>
                </a:solidFill>
                <a:latin typeface="微软雅黑"/>
                <a:cs typeface="微软雅黑"/>
              </a:rPr>
              <a:t>实</a:t>
            </a:r>
            <a:r>
              <a:rPr dirty="0" sz="2200" spc="-30">
                <a:solidFill>
                  <a:srgbClr val="1F517B"/>
                </a:solidFill>
                <a:latin typeface="微软雅黑"/>
                <a:cs typeface="微软雅黑"/>
              </a:rPr>
              <a:t>现</a:t>
            </a:r>
            <a:r>
              <a:rPr dirty="0" sz="2200" spc="-30">
                <a:solidFill>
                  <a:srgbClr val="1F517B"/>
                </a:solidFill>
                <a:latin typeface="微软雅黑"/>
                <a:cs typeface="微软雅黑"/>
              </a:rPr>
              <a:t>物</a:t>
            </a:r>
            <a:r>
              <a:rPr dirty="0" sz="2200" spc="-30">
                <a:solidFill>
                  <a:srgbClr val="1F517B"/>
                </a:solidFill>
                <a:latin typeface="微软雅黑"/>
                <a:cs typeface="微软雅黑"/>
              </a:rPr>
              <a:t>理</a:t>
            </a:r>
            <a:r>
              <a:rPr dirty="0" sz="2200" spc="-20">
                <a:solidFill>
                  <a:srgbClr val="1F517B"/>
                </a:solidFill>
                <a:latin typeface="微软雅黑"/>
                <a:cs typeface="微软雅黑"/>
              </a:rPr>
              <a:t>I/O</a:t>
            </a:r>
            <a:r>
              <a:rPr dirty="0" sz="2200" spc="-30">
                <a:solidFill>
                  <a:srgbClr val="1F517B"/>
                </a:solidFill>
                <a:latin typeface="微软雅黑"/>
                <a:cs typeface="微软雅黑"/>
              </a:rPr>
              <a:t>的</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60">
                <a:solidFill>
                  <a:srgbClr val="1F517B"/>
                </a:solidFill>
                <a:latin typeface="微软雅黑"/>
                <a:cs typeface="微软雅黑"/>
              </a:rPr>
              <a:t>。</a:t>
            </a:r>
            <a:endParaRPr sz="2200">
              <a:latin typeface="微软雅黑"/>
              <a:cs typeface="微软雅黑"/>
            </a:endParaRPr>
          </a:p>
        </p:txBody>
      </p:sp>
      <p:sp>
        <p:nvSpPr>
          <p:cNvPr id="13" name="object 13" descr=""/>
          <p:cNvSpPr txBox="1"/>
          <p:nvPr/>
        </p:nvSpPr>
        <p:spPr>
          <a:xfrm>
            <a:off x="1020317" y="1684782"/>
            <a:ext cx="2435860" cy="502920"/>
          </a:xfrm>
          <a:prstGeom prst="rect">
            <a:avLst/>
          </a:prstGeom>
          <a:solidFill>
            <a:srgbClr val="FFFFFF"/>
          </a:solidFill>
          <a:ln w="19811">
            <a:solidFill>
              <a:srgbClr val="080808"/>
            </a:solidFill>
          </a:ln>
        </p:spPr>
        <p:txBody>
          <a:bodyPr wrap="square" lIns="0" tIns="88900" rIns="0" bIns="0" rtlCol="0" vert="horz">
            <a:spAutoFit/>
          </a:bodyPr>
          <a:lstStyle/>
          <a:p>
            <a:pPr marL="707390">
              <a:lnSpc>
                <a:spcPct val="100000"/>
              </a:lnSpc>
              <a:spcBef>
                <a:spcPts val="700"/>
              </a:spcBef>
            </a:pPr>
            <a:r>
              <a:rPr dirty="0" sz="2000" spc="-15">
                <a:solidFill>
                  <a:srgbClr val="080808"/>
                </a:solidFill>
                <a:latin typeface="微软雅黑"/>
                <a:cs typeface="微软雅黑"/>
              </a:rPr>
              <a:t>用户进程</a:t>
            </a:r>
            <a:endParaRPr sz="2000">
              <a:latin typeface="微软雅黑"/>
              <a:cs typeface="微软雅黑"/>
            </a:endParaRPr>
          </a:p>
        </p:txBody>
      </p:sp>
      <p:sp>
        <p:nvSpPr>
          <p:cNvPr id="14" name="object 14" descr=""/>
          <p:cNvSpPr txBox="1"/>
          <p:nvPr/>
        </p:nvSpPr>
        <p:spPr>
          <a:xfrm>
            <a:off x="1020317" y="2492501"/>
            <a:ext cx="2435860" cy="504825"/>
          </a:xfrm>
          <a:prstGeom prst="rect">
            <a:avLst/>
          </a:prstGeom>
          <a:solidFill>
            <a:srgbClr val="FFFFFF"/>
          </a:solidFill>
          <a:ln w="19811">
            <a:solidFill>
              <a:srgbClr val="080808"/>
            </a:solidFill>
          </a:ln>
        </p:spPr>
        <p:txBody>
          <a:bodyPr wrap="square" lIns="0" tIns="89535" rIns="0" bIns="0" rtlCol="0" vert="horz">
            <a:spAutoFit/>
          </a:bodyPr>
          <a:lstStyle/>
          <a:p>
            <a:pPr marL="707390">
              <a:lnSpc>
                <a:spcPct val="100000"/>
              </a:lnSpc>
              <a:spcBef>
                <a:spcPts val="705"/>
              </a:spcBef>
            </a:pPr>
            <a:r>
              <a:rPr dirty="0" sz="2000" spc="-15">
                <a:solidFill>
                  <a:srgbClr val="080808"/>
                </a:solidFill>
                <a:latin typeface="微软雅黑"/>
                <a:cs typeface="微软雅黑"/>
              </a:rPr>
              <a:t>文件系统</a:t>
            </a:r>
            <a:endParaRPr sz="2000">
              <a:latin typeface="微软雅黑"/>
              <a:cs typeface="微软雅黑"/>
            </a:endParaRPr>
          </a:p>
        </p:txBody>
      </p:sp>
      <p:sp>
        <p:nvSpPr>
          <p:cNvPr id="15" name="object 15" descr=""/>
          <p:cNvSpPr txBox="1"/>
          <p:nvPr/>
        </p:nvSpPr>
        <p:spPr>
          <a:xfrm>
            <a:off x="1020317" y="3316985"/>
            <a:ext cx="2435860" cy="502920"/>
          </a:xfrm>
          <a:prstGeom prst="rect">
            <a:avLst/>
          </a:prstGeom>
          <a:solidFill>
            <a:srgbClr val="FFFFFF"/>
          </a:solidFill>
          <a:ln w="19811">
            <a:solidFill>
              <a:srgbClr val="080808"/>
            </a:solidFill>
          </a:ln>
        </p:spPr>
        <p:txBody>
          <a:bodyPr wrap="square" lIns="0" tIns="88265" rIns="0" bIns="0" rtlCol="0" vert="horz">
            <a:spAutoFit/>
          </a:bodyPr>
          <a:lstStyle/>
          <a:p>
            <a:pPr marL="452755">
              <a:lnSpc>
                <a:spcPct val="100000"/>
              </a:lnSpc>
              <a:spcBef>
                <a:spcPts val="695"/>
              </a:spcBef>
            </a:pPr>
            <a:r>
              <a:rPr dirty="0" sz="2000" spc="-20">
                <a:solidFill>
                  <a:srgbClr val="080808"/>
                </a:solidFill>
                <a:latin typeface="微软雅黑"/>
                <a:cs typeface="微软雅黑"/>
              </a:rPr>
              <a:t>设备驱动程序</a:t>
            </a:r>
            <a:endParaRPr sz="2000">
              <a:latin typeface="微软雅黑"/>
              <a:cs typeface="微软雅黑"/>
            </a:endParaRPr>
          </a:p>
        </p:txBody>
      </p:sp>
      <p:sp>
        <p:nvSpPr>
          <p:cNvPr id="16" name="object 16" descr=""/>
          <p:cNvSpPr txBox="1"/>
          <p:nvPr/>
        </p:nvSpPr>
        <p:spPr>
          <a:xfrm>
            <a:off x="1020317" y="4124705"/>
            <a:ext cx="2435860" cy="502920"/>
          </a:xfrm>
          <a:prstGeom prst="rect">
            <a:avLst/>
          </a:prstGeom>
          <a:solidFill>
            <a:srgbClr val="FFFFFF"/>
          </a:solidFill>
          <a:ln w="19811">
            <a:solidFill>
              <a:srgbClr val="080808"/>
            </a:solidFill>
          </a:ln>
        </p:spPr>
        <p:txBody>
          <a:bodyPr wrap="square" lIns="0" tIns="89535" rIns="0" bIns="0" rtlCol="0" vert="horz">
            <a:spAutoFit/>
          </a:bodyPr>
          <a:lstStyle/>
          <a:p>
            <a:pPr marL="581025">
              <a:lnSpc>
                <a:spcPct val="100000"/>
              </a:lnSpc>
              <a:spcBef>
                <a:spcPts val="705"/>
              </a:spcBef>
            </a:pPr>
            <a:r>
              <a:rPr dirty="0" sz="2000" spc="-10">
                <a:solidFill>
                  <a:srgbClr val="080808"/>
                </a:solidFill>
                <a:latin typeface="微软雅黑"/>
                <a:cs typeface="微软雅黑"/>
              </a:rPr>
              <a:t>设备控制器</a:t>
            </a:r>
            <a:endParaRPr sz="2000">
              <a:latin typeface="微软雅黑"/>
              <a:cs typeface="微软雅黑"/>
            </a:endParaRPr>
          </a:p>
        </p:txBody>
      </p:sp>
      <p:sp>
        <p:nvSpPr>
          <p:cNvPr id="17" name="object 17" descr=""/>
          <p:cNvSpPr txBox="1"/>
          <p:nvPr/>
        </p:nvSpPr>
        <p:spPr>
          <a:xfrm>
            <a:off x="1020317" y="4950714"/>
            <a:ext cx="2435860" cy="502920"/>
          </a:xfrm>
          <a:prstGeom prst="rect">
            <a:avLst/>
          </a:prstGeom>
          <a:solidFill>
            <a:srgbClr val="FFFFFF"/>
          </a:solidFill>
          <a:ln w="19811">
            <a:solidFill>
              <a:srgbClr val="080808"/>
            </a:solidFill>
          </a:ln>
        </p:spPr>
        <p:txBody>
          <a:bodyPr wrap="square" lIns="0" tIns="89535" rIns="0" bIns="0" rtlCol="0" vert="horz">
            <a:spAutoFit/>
          </a:bodyPr>
          <a:lstStyle/>
          <a:p>
            <a:pPr algn="ctr">
              <a:lnSpc>
                <a:spcPct val="100000"/>
              </a:lnSpc>
              <a:spcBef>
                <a:spcPts val="705"/>
              </a:spcBef>
            </a:pPr>
            <a:r>
              <a:rPr dirty="0" sz="2000" spc="-25">
                <a:solidFill>
                  <a:srgbClr val="080808"/>
                </a:solidFill>
                <a:latin typeface="微软雅黑"/>
                <a:cs typeface="微软雅黑"/>
              </a:rPr>
              <a:t>设备</a:t>
            </a:r>
            <a:endParaRPr sz="2000">
              <a:latin typeface="微软雅黑"/>
              <a:cs typeface="微软雅黑"/>
            </a:endParaRPr>
          </a:p>
        </p:txBody>
      </p:sp>
      <p:grpSp>
        <p:nvGrpSpPr>
          <p:cNvPr id="18" name="object 18" descr=""/>
          <p:cNvGrpSpPr/>
          <p:nvPr/>
        </p:nvGrpSpPr>
        <p:grpSpPr>
          <a:xfrm>
            <a:off x="2019300" y="2177795"/>
            <a:ext cx="439420" cy="325120"/>
            <a:chOff x="2019300" y="2177795"/>
            <a:chExt cx="439420" cy="325120"/>
          </a:xfrm>
        </p:grpSpPr>
        <p:sp>
          <p:nvSpPr>
            <p:cNvPr id="19" name="object 19" descr=""/>
            <p:cNvSpPr/>
            <p:nvPr/>
          </p:nvSpPr>
          <p:spPr>
            <a:xfrm>
              <a:off x="2029205" y="2187701"/>
              <a:ext cx="419100" cy="304800"/>
            </a:xfrm>
            <a:custGeom>
              <a:avLst/>
              <a:gdLst/>
              <a:ahLst/>
              <a:cxnLst/>
              <a:rect l="l" t="t" r="r" b="b"/>
              <a:pathLst>
                <a:path w="419100" h="304800">
                  <a:moveTo>
                    <a:pt x="314325" y="0"/>
                  </a:moveTo>
                  <a:lnTo>
                    <a:pt x="104775" y="0"/>
                  </a:lnTo>
                  <a:lnTo>
                    <a:pt x="104775" y="152400"/>
                  </a:lnTo>
                  <a:lnTo>
                    <a:pt x="0" y="152400"/>
                  </a:lnTo>
                  <a:lnTo>
                    <a:pt x="209550" y="304800"/>
                  </a:lnTo>
                  <a:lnTo>
                    <a:pt x="419100" y="152400"/>
                  </a:lnTo>
                  <a:lnTo>
                    <a:pt x="314325" y="152400"/>
                  </a:lnTo>
                  <a:lnTo>
                    <a:pt x="314325" y="0"/>
                  </a:lnTo>
                  <a:close/>
                </a:path>
              </a:pathLst>
            </a:custGeom>
            <a:solidFill>
              <a:srgbClr val="FFFFFF"/>
            </a:solidFill>
          </p:spPr>
          <p:txBody>
            <a:bodyPr wrap="square" lIns="0" tIns="0" rIns="0" bIns="0" rtlCol="0"/>
            <a:lstStyle/>
            <a:p/>
          </p:txBody>
        </p:sp>
        <p:sp>
          <p:nvSpPr>
            <p:cNvPr id="20" name="object 20" descr=""/>
            <p:cNvSpPr/>
            <p:nvPr/>
          </p:nvSpPr>
          <p:spPr>
            <a:xfrm>
              <a:off x="2029205" y="2187701"/>
              <a:ext cx="419100" cy="304800"/>
            </a:xfrm>
            <a:custGeom>
              <a:avLst/>
              <a:gdLst/>
              <a:ahLst/>
              <a:cxnLst/>
              <a:rect l="l" t="t" r="r" b="b"/>
              <a:pathLst>
                <a:path w="419100" h="304800">
                  <a:moveTo>
                    <a:pt x="0" y="152400"/>
                  </a:moveTo>
                  <a:lnTo>
                    <a:pt x="104775" y="152400"/>
                  </a:lnTo>
                  <a:lnTo>
                    <a:pt x="104775" y="0"/>
                  </a:lnTo>
                  <a:lnTo>
                    <a:pt x="314325" y="0"/>
                  </a:lnTo>
                  <a:lnTo>
                    <a:pt x="314325" y="152400"/>
                  </a:lnTo>
                  <a:lnTo>
                    <a:pt x="419100" y="152400"/>
                  </a:lnTo>
                  <a:lnTo>
                    <a:pt x="209550" y="304800"/>
                  </a:lnTo>
                  <a:lnTo>
                    <a:pt x="0" y="152400"/>
                  </a:lnTo>
                  <a:close/>
                </a:path>
              </a:pathLst>
            </a:custGeom>
            <a:ln w="19812">
              <a:solidFill>
                <a:srgbClr val="080808"/>
              </a:solidFill>
            </a:ln>
          </p:spPr>
          <p:txBody>
            <a:bodyPr wrap="square" lIns="0" tIns="0" rIns="0" bIns="0" rtlCol="0"/>
            <a:lstStyle/>
            <a:p/>
          </p:txBody>
        </p:sp>
      </p:grpSp>
      <p:grpSp>
        <p:nvGrpSpPr>
          <p:cNvPr id="21" name="object 21" descr=""/>
          <p:cNvGrpSpPr/>
          <p:nvPr/>
        </p:nvGrpSpPr>
        <p:grpSpPr>
          <a:xfrm>
            <a:off x="2019300" y="2987039"/>
            <a:ext cx="439420" cy="325120"/>
            <a:chOff x="2019300" y="2987039"/>
            <a:chExt cx="439420" cy="325120"/>
          </a:xfrm>
        </p:grpSpPr>
        <p:sp>
          <p:nvSpPr>
            <p:cNvPr id="22" name="object 22" descr=""/>
            <p:cNvSpPr/>
            <p:nvPr/>
          </p:nvSpPr>
          <p:spPr>
            <a:xfrm>
              <a:off x="2029205" y="2996945"/>
              <a:ext cx="419100" cy="304800"/>
            </a:xfrm>
            <a:custGeom>
              <a:avLst/>
              <a:gdLst/>
              <a:ahLst/>
              <a:cxnLst/>
              <a:rect l="l" t="t" r="r" b="b"/>
              <a:pathLst>
                <a:path w="419100" h="304800">
                  <a:moveTo>
                    <a:pt x="314325" y="0"/>
                  </a:moveTo>
                  <a:lnTo>
                    <a:pt x="104775" y="0"/>
                  </a:lnTo>
                  <a:lnTo>
                    <a:pt x="104775" y="152400"/>
                  </a:lnTo>
                  <a:lnTo>
                    <a:pt x="0" y="152400"/>
                  </a:lnTo>
                  <a:lnTo>
                    <a:pt x="209550" y="304800"/>
                  </a:lnTo>
                  <a:lnTo>
                    <a:pt x="419100" y="152400"/>
                  </a:lnTo>
                  <a:lnTo>
                    <a:pt x="314325" y="152400"/>
                  </a:lnTo>
                  <a:lnTo>
                    <a:pt x="314325" y="0"/>
                  </a:lnTo>
                  <a:close/>
                </a:path>
              </a:pathLst>
            </a:custGeom>
            <a:solidFill>
              <a:srgbClr val="FFFFFF"/>
            </a:solidFill>
          </p:spPr>
          <p:txBody>
            <a:bodyPr wrap="square" lIns="0" tIns="0" rIns="0" bIns="0" rtlCol="0"/>
            <a:lstStyle/>
            <a:p/>
          </p:txBody>
        </p:sp>
        <p:sp>
          <p:nvSpPr>
            <p:cNvPr id="23" name="object 23" descr=""/>
            <p:cNvSpPr/>
            <p:nvPr/>
          </p:nvSpPr>
          <p:spPr>
            <a:xfrm>
              <a:off x="2029205" y="2996945"/>
              <a:ext cx="419100" cy="304800"/>
            </a:xfrm>
            <a:custGeom>
              <a:avLst/>
              <a:gdLst/>
              <a:ahLst/>
              <a:cxnLst/>
              <a:rect l="l" t="t" r="r" b="b"/>
              <a:pathLst>
                <a:path w="419100" h="304800">
                  <a:moveTo>
                    <a:pt x="0" y="152400"/>
                  </a:moveTo>
                  <a:lnTo>
                    <a:pt x="104775" y="152400"/>
                  </a:lnTo>
                  <a:lnTo>
                    <a:pt x="104775" y="0"/>
                  </a:lnTo>
                  <a:lnTo>
                    <a:pt x="314325" y="0"/>
                  </a:lnTo>
                  <a:lnTo>
                    <a:pt x="314325" y="152400"/>
                  </a:lnTo>
                  <a:lnTo>
                    <a:pt x="419100" y="152400"/>
                  </a:lnTo>
                  <a:lnTo>
                    <a:pt x="209550" y="304800"/>
                  </a:lnTo>
                  <a:lnTo>
                    <a:pt x="0" y="152400"/>
                  </a:lnTo>
                  <a:close/>
                </a:path>
              </a:pathLst>
            </a:custGeom>
            <a:ln w="19812">
              <a:solidFill>
                <a:srgbClr val="080808"/>
              </a:solidFill>
            </a:ln>
          </p:spPr>
          <p:txBody>
            <a:bodyPr wrap="square" lIns="0" tIns="0" rIns="0" bIns="0" rtlCol="0"/>
            <a:lstStyle/>
            <a:p/>
          </p:txBody>
        </p:sp>
      </p:grpSp>
      <p:grpSp>
        <p:nvGrpSpPr>
          <p:cNvPr id="24" name="object 24" descr=""/>
          <p:cNvGrpSpPr/>
          <p:nvPr/>
        </p:nvGrpSpPr>
        <p:grpSpPr>
          <a:xfrm>
            <a:off x="2019300" y="3810000"/>
            <a:ext cx="439420" cy="325120"/>
            <a:chOff x="2019300" y="3810000"/>
            <a:chExt cx="439420" cy="325120"/>
          </a:xfrm>
        </p:grpSpPr>
        <p:sp>
          <p:nvSpPr>
            <p:cNvPr id="25" name="object 25" descr=""/>
            <p:cNvSpPr/>
            <p:nvPr/>
          </p:nvSpPr>
          <p:spPr>
            <a:xfrm>
              <a:off x="2029205" y="3819905"/>
              <a:ext cx="419100" cy="304800"/>
            </a:xfrm>
            <a:custGeom>
              <a:avLst/>
              <a:gdLst/>
              <a:ahLst/>
              <a:cxnLst/>
              <a:rect l="l" t="t" r="r" b="b"/>
              <a:pathLst>
                <a:path w="419100" h="304800">
                  <a:moveTo>
                    <a:pt x="314325" y="0"/>
                  </a:moveTo>
                  <a:lnTo>
                    <a:pt x="104775" y="0"/>
                  </a:lnTo>
                  <a:lnTo>
                    <a:pt x="104775" y="152400"/>
                  </a:lnTo>
                  <a:lnTo>
                    <a:pt x="0" y="152400"/>
                  </a:lnTo>
                  <a:lnTo>
                    <a:pt x="209550" y="304800"/>
                  </a:lnTo>
                  <a:lnTo>
                    <a:pt x="419100" y="152400"/>
                  </a:lnTo>
                  <a:lnTo>
                    <a:pt x="314325" y="152400"/>
                  </a:lnTo>
                  <a:lnTo>
                    <a:pt x="314325" y="0"/>
                  </a:lnTo>
                  <a:close/>
                </a:path>
              </a:pathLst>
            </a:custGeom>
            <a:solidFill>
              <a:srgbClr val="FFFFFF"/>
            </a:solidFill>
          </p:spPr>
          <p:txBody>
            <a:bodyPr wrap="square" lIns="0" tIns="0" rIns="0" bIns="0" rtlCol="0"/>
            <a:lstStyle/>
            <a:p/>
          </p:txBody>
        </p:sp>
        <p:sp>
          <p:nvSpPr>
            <p:cNvPr id="26" name="object 26" descr=""/>
            <p:cNvSpPr/>
            <p:nvPr/>
          </p:nvSpPr>
          <p:spPr>
            <a:xfrm>
              <a:off x="2029205" y="3819905"/>
              <a:ext cx="419100" cy="304800"/>
            </a:xfrm>
            <a:custGeom>
              <a:avLst/>
              <a:gdLst/>
              <a:ahLst/>
              <a:cxnLst/>
              <a:rect l="l" t="t" r="r" b="b"/>
              <a:pathLst>
                <a:path w="419100" h="304800">
                  <a:moveTo>
                    <a:pt x="0" y="152400"/>
                  </a:moveTo>
                  <a:lnTo>
                    <a:pt x="104775" y="152400"/>
                  </a:lnTo>
                  <a:lnTo>
                    <a:pt x="104775" y="0"/>
                  </a:lnTo>
                  <a:lnTo>
                    <a:pt x="314325" y="0"/>
                  </a:lnTo>
                  <a:lnTo>
                    <a:pt x="314325" y="152400"/>
                  </a:lnTo>
                  <a:lnTo>
                    <a:pt x="419100" y="152400"/>
                  </a:lnTo>
                  <a:lnTo>
                    <a:pt x="209550" y="304800"/>
                  </a:lnTo>
                  <a:lnTo>
                    <a:pt x="0" y="152400"/>
                  </a:lnTo>
                  <a:close/>
                </a:path>
              </a:pathLst>
            </a:custGeom>
            <a:ln w="19812">
              <a:solidFill>
                <a:srgbClr val="080808"/>
              </a:solidFill>
            </a:ln>
          </p:spPr>
          <p:txBody>
            <a:bodyPr wrap="square" lIns="0" tIns="0" rIns="0" bIns="0" rtlCol="0"/>
            <a:lstStyle/>
            <a:p/>
          </p:txBody>
        </p:sp>
      </p:grpSp>
      <p:grpSp>
        <p:nvGrpSpPr>
          <p:cNvPr id="27" name="object 27" descr=""/>
          <p:cNvGrpSpPr/>
          <p:nvPr/>
        </p:nvGrpSpPr>
        <p:grpSpPr>
          <a:xfrm>
            <a:off x="2019300" y="4617720"/>
            <a:ext cx="439420" cy="325120"/>
            <a:chOff x="2019300" y="4617720"/>
            <a:chExt cx="439420" cy="325120"/>
          </a:xfrm>
        </p:grpSpPr>
        <p:sp>
          <p:nvSpPr>
            <p:cNvPr id="28" name="object 28" descr=""/>
            <p:cNvSpPr/>
            <p:nvPr/>
          </p:nvSpPr>
          <p:spPr>
            <a:xfrm>
              <a:off x="2029205" y="4627626"/>
              <a:ext cx="419100" cy="304800"/>
            </a:xfrm>
            <a:custGeom>
              <a:avLst/>
              <a:gdLst/>
              <a:ahLst/>
              <a:cxnLst/>
              <a:rect l="l" t="t" r="r" b="b"/>
              <a:pathLst>
                <a:path w="419100" h="304800">
                  <a:moveTo>
                    <a:pt x="314325" y="0"/>
                  </a:moveTo>
                  <a:lnTo>
                    <a:pt x="104775" y="0"/>
                  </a:lnTo>
                  <a:lnTo>
                    <a:pt x="104775" y="152400"/>
                  </a:lnTo>
                  <a:lnTo>
                    <a:pt x="0" y="152400"/>
                  </a:lnTo>
                  <a:lnTo>
                    <a:pt x="209550" y="304800"/>
                  </a:lnTo>
                  <a:lnTo>
                    <a:pt x="419100" y="152400"/>
                  </a:lnTo>
                  <a:lnTo>
                    <a:pt x="314325" y="152400"/>
                  </a:lnTo>
                  <a:lnTo>
                    <a:pt x="314325" y="0"/>
                  </a:lnTo>
                  <a:close/>
                </a:path>
              </a:pathLst>
            </a:custGeom>
            <a:solidFill>
              <a:srgbClr val="FFFFFF"/>
            </a:solidFill>
          </p:spPr>
          <p:txBody>
            <a:bodyPr wrap="square" lIns="0" tIns="0" rIns="0" bIns="0" rtlCol="0"/>
            <a:lstStyle/>
            <a:p/>
          </p:txBody>
        </p:sp>
        <p:sp>
          <p:nvSpPr>
            <p:cNvPr id="29" name="object 29" descr=""/>
            <p:cNvSpPr/>
            <p:nvPr/>
          </p:nvSpPr>
          <p:spPr>
            <a:xfrm>
              <a:off x="2029205" y="4627626"/>
              <a:ext cx="419100" cy="304800"/>
            </a:xfrm>
            <a:custGeom>
              <a:avLst/>
              <a:gdLst/>
              <a:ahLst/>
              <a:cxnLst/>
              <a:rect l="l" t="t" r="r" b="b"/>
              <a:pathLst>
                <a:path w="419100" h="304800">
                  <a:moveTo>
                    <a:pt x="0" y="152400"/>
                  </a:moveTo>
                  <a:lnTo>
                    <a:pt x="104775" y="152400"/>
                  </a:lnTo>
                  <a:lnTo>
                    <a:pt x="104775" y="0"/>
                  </a:lnTo>
                  <a:lnTo>
                    <a:pt x="314325" y="0"/>
                  </a:lnTo>
                  <a:lnTo>
                    <a:pt x="314325" y="152400"/>
                  </a:lnTo>
                  <a:lnTo>
                    <a:pt x="419100" y="152400"/>
                  </a:lnTo>
                  <a:lnTo>
                    <a:pt x="209550" y="304800"/>
                  </a:lnTo>
                  <a:lnTo>
                    <a:pt x="0" y="152400"/>
                  </a:lnTo>
                  <a:close/>
                </a:path>
              </a:pathLst>
            </a:custGeom>
            <a:ln w="19812">
              <a:solidFill>
                <a:srgbClr val="080808"/>
              </a:solidFill>
            </a:ln>
          </p:spPr>
          <p:txBody>
            <a:bodyPr wrap="square" lIns="0" tIns="0" rIns="0" bIns="0" rtlCol="0"/>
            <a:lstStyle/>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4274185" cy="787400"/>
            <a:chOff x="338327" y="211836"/>
            <a:chExt cx="4274185" cy="787400"/>
          </a:xfrm>
        </p:grpSpPr>
        <p:pic>
          <p:nvPicPr>
            <p:cNvPr id="3" name="object 3" descr=""/>
            <p:cNvPicPr/>
            <p:nvPr/>
          </p:nvPicPr>
          <p:blipFill>
            <a:blip r:embed="rId2" cstate="print"/>
            <a:stretch>
              <a:fillRect/>
            </a:stretch>
          </p:blipFill>
          <p:spPr>
            <a:xfrm>
              <a:off x="338327" y="211836"/>
              <a:ext cx="1433322" cy="787145"/>
            </a:xfrm>
            <a:prstGeom prst="rect">
              <a:avLst/>
            </a:prstGeom>
          </p:spPr>
        </p:pic>
        <p:pic>
          <p:nvPicPr>
            <p:cNvPr id="4" name="object 4" descr=""/>
            <p:cNvPicPr/>
            <p:nvPr/>
          </p:nvPicPr>
          <p:blipFill>
            <a:blip r:embed="rId3" cstate="print"/>
            <a:stretch>
              <a:fillRect/>
            </a:stretch>
          </p:blipFill>
          <p:spPr>
            <a:xfrm>
              <a:off x="1304544" y="211836"/>
              <a:ext cx="3307841" cy="787145"/>
            </a:xfrm>
            <a:prstGeom prst="rect">
              <a:avLst/>
            </a:prstGeom>
          </p:spPr>
        </p:pic>
      </p:grpSp>
      <p:sp>
        <p:nvSpPr>
          <p:cNvPr id="5" name="object 5"/>
          <p:cNvSpPr txBox="1">
            <a:spLocks noGrp="1"/>
          </p:cNvSpPr>
          <p:nvPr>
            <p:ph type="title"/>
          </p:nvPr>
        </p:nvSpPr>
        <p:spPr>
          <a:xfrm>
            <a:off x="546303" y="300990"/>
            <a:ext cx="3832860" cy="452120"/>
          </a:xfrm>
          <a:prstGeom prst="rect"/>
        </p:spPr>
        <p:txBody>
          <a:bodyPr wrap="square" lIns="0" tIns="12065" rIns="0" bIns="0" rtlCol="0" vert="horz">
            <a:spAutoFit/>
          </a:bodyPr>
          <a:lstStyle/>
          <a:p>
            <a:pPr marL="12700">
              <a:lnSpc>
                <a:spcPct val="100000"/>
              </a:lnSpc>
              <a:spcBef>
                <a:spcPts val="95"/>
              </a:spcBef>
            </a:pPr>
            <a:r>
              <a:rPr dirty="0" spc="-25">
                <a:solidFill>
                  <a:srgbClr val="1F517B"/>
                </a:solidFill>
              </a:rPr>
              <a:t>Linux</a:t>
            </a:r>
            <a:r>
              <a:rPr dirty="0" spc="-35">
                <a:solidFill>
                  <a:srgbClr val="1F517B"/>
                </a:solidFill>
              </a:rPr>
              <a:t>设</a:t>
            </a:r>
            <a:r>
              <a:rPr dirty="0" spc="-35">
                <a:solidFill>
                  <a:srgbClr val="1F517B"/>
                </a:solidFill>
              </a:rPr>
              <a:t>备</a:t>
            </a:r>
            <a:r>
              <a:rPr dirty="0" spc="-35">
                <a:solidFill>
                  <a:srgbClr val="1F517B"/>
                </a:solidFill>
              </a:rPr>
              <a:t>驱</a:t>
            </a:r>
            <a:r>
              <a:rPr dirty="0" spc="-35">
                <a:solidFill>
                  <a:srgbClr val="1F517B"/>
                </a:solidFill>
              </a:rPr>
              <a:t>动</a:t>
            </a:r>
            <a:r>
              <a:rPr dirty="0" spc="-35">
                <a:solidFill>
                  <a:srgbClr val="1F517B"/>
                </a:solidFill>
              </a:rPr>
              <a:t>程</a:t>
            </a:r>
            <a:r>
              <a:rPr dirty="0" spc="-35">
                <a:solidFill>
                  <a:srgbClr val="1F517B"/>
                </a:solidFill>
              </a:rPr>
              <a:t>序</a:t>
            </a:r>
            <a:r>
              <a:rPr dirty="0" spc="-35">
                <a:solidFill>
                  <a:srgbClr val="1F517B"/>
                </a:solidFill>
              </a:rPr>
              <a:t>框</a:t>
            </a:r>
            <a:r>
              <a:rPr dirty="0" spc="-50">
                <a:solidFill>
                  <a:srgbClr val="1F517B"/>
                </a:solidFill>
              </a:rPr>
              <a:t>架</a:t>
            </a:r>
          </a:p>
        </p:txBody>
      </p:sp>
      <p:sp>
        <p:nvSpPr>
          <p:cNvPr id="6" name="object 6" descr=""/>
          <p:cNvSpPr txBox="1"/>
          <p:nvPr/>
        </p:nvSpPr>
        <p:spPr>
          <a:xfrm>
            <a:off x="1165047" y="1407033"/>
            <a:ext cx="8091805" cy="4129404"/>
          </a:xfrm>
          <a:prstGeom prst="rect">
            <a:avLst/>
          </a:prstGeom>
        </p:spPr>
        <p:txBody>
          <a:bodyPr wrap="square" lIns="0" tIns="12700" rIns="0" bIns="0" rtlCol="0" vert="horz">
            <a:spAutoFit/>
          </a:bodyPr>
          <a:lstStyle/>
          <a:p>
            <a:pPr marL="241300" indent="-229235">
              <a:lnSpc>
                <a:spcPct val="100000"/>
              </a:lnSpc>
              <a:spcBef>
                <a:spcPts val="100"/>
              </a:spcBef>
              <a:buClr>
                <a:srgbClr val="3333CC"/>
              </a:buClr>
              <a:buFont typeface="Arial"/>
              <a:buChar char="•"/>
              <a:tabLst>
                <a:tab pos="241935" algn="l"/>
              </a:tabLst>
            </a:pPr>
            <a:r>
              <a:rPr dirty="0" sz="2400" spc="-5">
                <a:latin typeface="微软雅黑"/>
                <a:cs typeface="微软雅黑"/>
              </a:rPr>
              <a:t>根据功能，驱动程序的代码可以分为如下几个部分：</a:t>
            </a:r>
            <a:endParaRPr sz="2400">
              <a:latin typeface="微软雅黑"/>
              <a:cs typeface="微软雅黑"/>
            </a:endParaRPr>
          </a:p>
          <a:p>
            <a:pPr lvl="1" marL="1258570" indent="-789305">
              <a:lnSpc>
                <a:spcPct val="100000"/>
              </a:lnSpc>
              <a:spcBef>
                <a:spcPts val="1945"/>
              </a:spcBef>
              <a:buSzPct val="95833"/>
              <a:buAutoNum type="arabicPlain"/>
              <a:tabLst>
                <a:tab pos="1259205" algn="l"/>
              </a:tabLst>
            </a:pPr>
            <a:r>
              <a:rPr dirty="0" sz="2400" spc="-5">
                <a:latin typeface="微软雅黑"/>
                <a:cs typeface="微软雅黑"/>
              </a:rPr>
              <a:t>驱动程序的注册和注销</a:t>
            </a:r>
            <a:endParaRPr sz="2400">
              <a:latin typeface="微软雅黑"/>
              <a:cs typeface="微软雅黑"/>
            </a:endParaRPr>
          </a:p>
          <a:p>
            <a:pPr lvl="1" marL="1258570" indent="-789305">
              <a:lnSpc>
                <a:spcPct val="100000"/>
              </a:lnSpc>
              <a:spcBef>
                <a:spcPts val="1930"/>
              </a:spcBef>
              <a:buSzPct val="95833"/>
              <a:buAutoNum type="arabicPlain"/>
              <a:tabLst>
                <a:tab pos="1259205" algn="l"/>
              </a:tabLst>
            </a:pPr>
            <a:r>
              <a:rPr dirty="0" sz="2400" spc="-10">
                <a:latin typeface="微软雅黑"/>
                <a:cs typeface="微软雅黑"/>
              </a:rPr>
              <a:t>设备的打开与释放</a:t>
            </a:r>
            <a:endParaRPr sz="2400">
              <a:latin typeface="微软雅黑"/>
              <a:cs typeface="微软雅黑"/>
            </a:endParaRPr>
          </a:p>
          <a:p>
            <a:pPr lvl="1" marL="1258570" indent="-789305">
              <a:lnSpc>
                <a:spcPct val="100000"/>
              </a:lnSpc>
              <a:spcBef>
                <a:spcPts val="1950"/>
              </a:spcBef>
              <a:buSzPct val="95833"/>
              <a:buAutoNum type="arabicPlain"/>
              <a:tabLst>
                <a:tab pos="1259205" algn="l"/>
              </a:tabLst>
            </a:pPr>
            <a:r>
              <a:rPr dirty="0" sz="2400" spc="-10">
                <a:latin typeface="微软雅黑"/>
                <a:cs typeface="微软雅黑"/>
              </a:rPr>
              <a:t>设备的读和写操作</a:t>
            </a:r>
            <a:endParaRPr sz="2400">
              <a:latin typeface="微软雅黑"/>
              <a:cs typeface="微软雅黑"/>
            </a:endParaRPr>
          </a:p>
          <a:p>
            <a:pPr lvl="1" marL="1258570" indent="-789305">
              <a:lnSpc>
                <a:spcPct val="100000"/>
              </a:lnSpc>
              <a:spcBef>
                <a:spcPts val="1939"/>
              </a:spcBef>
              <a:buSzPct val="95833"/>
              <a:buAutoNum type="arabicPlain"/>
              <a:tabLst>
                <a:tab pos="1259205" algn="l"/>
              </a:tabLst>
            </a:pPr>
            <a:r>
              <a:rPr dirty="0" sz="2400" spc="-10">
                <a:latin typeface="微软雅黑"/>
                <a:cs typeface="微软雅黑"/>
              </a:rPr>
              <a:t>设备的控制操作</a:t>
            </a:r>
            <a:endParaRPr sz="2400">
              <a:latin typeface="微软雅黑"/>
              <a:cs typeface="微软雅黑"/>
            </a:endParaRPr>
          </a:p>
          <a:p>
            <a:pPr lvl="1" marL="1258570" indent="-789305">
              <a:lnSpc>
                <a:spcPct val="100000"/>
              </a:lnSpc>
              <a:spcBef>
                <a:spcPts val="1935"/>
              </a:spcBef>
              <a:buSzPct val="95833"/>
              <a:buAutoNum type="arabicPlain"/>
              <a:tabLst>
                <a:tab pos="1259205" algn="l"/>
              </a:tabLst>
            </a:pPr>
            <a:r>
              <a:rPr dirty="0" sz="2400" spc="-5">
                <a:latin typeface="微软雅黑"/>
                <a:cs typeface="微软雅黑"/>
              </a:rPr>
              <a:t>设备的中断和查询处理</a:t>
            </a:r>
            <a:endParaRPr sz="2400">
              <a:latin typeface="微软雅黑"/>
              <a:cs typeface="微软雅黑"/>
            </a:endParaRPr>
          </a:p>
          <a:p>
            <a:pPr marL="241300" indent="-229235">
              <a:lnSpc>
                <a:spcPct val="100000"/>
              </a:lnSpc>
              <a:spcBef>
                <a:spcPts val="2450"/>
              </a:spcBef>
              <a:buClr>
                <a:srgbClr val="3333CC"/>
              </a:buClr>
              <a:buFont typeface="Arial"/>
              <a:buChar char="•"/>
              <a:tabLst>
                <a:tab pos="241935" algn="l"/>
              </a:tabLst>
            </a:pPr>
            <a:r>
              <a:rPr dirty="0" sz="2400">
                <a:latin typeface="微软雅黑"/>
                <a:cs typeface="微软雅黑"/>
              </a:rPr>
              <a:t>关于设备的控制操作可以通过驱动程序中的</a:t>
            </a:r>
            <a:r>
              <a:rPr dirty="0" sz="2400" spc="-10">
                <a:latin typeface="微软雅黑"/>
                <a:cs typeface="微软雅黑"/>
              </a:rPr>
              <a:t>ioctl(</a:t>
            </a:r>
            <a:r>
              <a:rPr dirty="0" sz="2400" spc="-15">
                <a:latin typeface="微软雅黑"/>
                <a:cs typeface="微软雅黑"/>
              </a:rPr>
              <a:t>)来完成。</a:t>
            </a:r>
            <a:endParaRPr sz="2400">
              <a:latin typeface="微软雅黑"/>
              <a:cs typeface="微软雅黑"/>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sp>
        <p:nvSpPr>
          <p:cNvPr id="3" name="object 3" descr=""/>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pic>
        <p:nvPicPr>
          <p:cNvPr id="4" name="object 4" descr=""/>
          <p:cNvPicPr/>
          <p:nvPr/>
        </p:nvPicPr>
        <p:blipFill>
          <a:blip r:embed="rId3" cstate="print"/>
          <a:stretch>
            <a:fillRect/>
          </a:stretch>
        </p:blipFill>
        <p:spPr>
          <a:xfrm>
            <a:off x="10056876" y="313943"/>
            <a:ext cx="1853183" cy="451103"/>
          </a:xfrm>
          <a:prstGeom prst="rect">
            <a:avLst/>
          </a:prstGeom>
        </p:spPr>
      </p:pic>
      <p:sp>
        <p:nvSpPr>
          <p:cNvPr id="5" name="object 5"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6" name="object 6"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7" name="object 7"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8" name="object 8"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9" name="object 9"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10" name="object 10"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11" name="object 11"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sp>
        <p:nvSpPr>
          <p:cNvPr id="12" name="object 12" descr=""/>
          <p:cNvSpPr/>
          <p:nvPr/>
        </p:nvSpPr>
        <p:spPr>
          <a:xfrm>
            <a:off x="405688" y="359409"/>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pic>
        <p:nvPicPr>
          <p:cNvPr id="13" name="object 13" descr=""/>
          <p:cNvPicPr/>
          <p:nvPr/>
        </p:nvPicPr>
        <p:blipFill>
          <a:blip r:embed="rId4" cstate="print"/>
          <a:stretch>
            <a:fillRect/>
          </a:stretch>
        </p:blipFill>
        <p:spPr>
          <a:xfrm>
            <a:off x="1514855" y="1074419"/>
            <a:ext cx="8790431" cy="51419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pic>
        <p:nvPicPr>
          <p:cNvPr id="3" name="object 3" descr=""/>
          <p:cNvPicPr/>
          <p:nvPr/>
        </p:nvPicPr>
        <p:blipFill>
          <a:blip r:embed="rId3" cstate="print"/>
          <a:stretch>
            <a:fillRect/>
          </a:stretch>
        </p:blipFill>
        <p:spPr>
          <a:xfrm>
            <a:off x="10056876" y="313943"/>
            <a:ext cx="1853183" cy="451103"/>
          </a:xfrm>
          <a:prstGeom prst="rect">
            <a:avLst/>
          </a:prstGeom>
        </p:spPr>
      </p:pic>
      <p:sp>
        <p:nvSpPr>
          <p:cNvPr id="4" name="object 4" descr=""/>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sp>
        <p:nvSpPr>
          <p:cNvPr id="5" name="object 5"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6" name="object 6"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7" name="object 7"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8" name="object 8"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9" name="object 9"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10" name="object 10"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11" name="object 11"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sp>
        <p:nvSpPr>
          <p:cNvPr id="12" name="object 12" descr=""/>
          <p:cNvSpPr/>
          <p:nvPr/>
        </p:nvSpPr>
        <p:spPr>
          <a:xfrm>
            <a:off x="405688" y="359409"/>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grpSp>
        <p:nvGrpSpPr>
          <p:cNvPr id="13" name="object 13" descr=""/>
          <p:cNvGrpSpPr/>
          <p:nvPr/>
        </p:nvGrpSpPr>
        <p:grpSpPr>
          <a:xfrm>
            <a:off x="1493519" y="1246632"/>
            <a:ext cx="1832610" cy="677545"/>
            <a:chOff x="1493519" y="1246632"/>
            <a:chExt cx="1832610" cy="677545"/>
          </a:xfrm>
        </p:grpSpPr>
        <p:pic>
          <p:nvPicPr>
            <p:cNvPr id="14" name="object 14" descr=""/>
            <p:cNvPicPr/>
            <p:nvPr/>
          </p:nvPicPr>
          <p:blipFill>
            <a:blip r:embed="rId4" cstate="print"/>
            <a:stretch>
              <a:fillRect/>
            </a:stretch>
          </p:blipFill>
          <p:spPr>
            <a:xfrm>
              <a:off x="1493519" y="1246632"/>
              <a:ext cx="918209" cy="677418"/>
            </a:xfrm>
            <a:prstGeom prst="rect">
              <a:avLst/>
            </a:prstGeom>
          </p:spPr>
        </p:pic>
        <p:pic>
          <p:nvPicPr>
            <p:cNvPr id="15" name="object 15" descr=""/>
            <p:cNvPicPr/>
            <p:nvPr/>
          </p:nvPicPr>
          <p:blipFill>
            <a:blip r:embed="rId5" cstate="print"/>
            <a:stretch>
              <a:fillRect/>
            </a:stretch>
          </p:blipFill>
          <p:spPr>
            <a:xfrm>
              <a:off x="2008631" y="1246632"/>
              <a:ext cx="1317497" cy="677418"/>
            </a:xfrm>
            <a:prstGeom prst="rect">
              <a:avLst/>
            </a:prstGeom>
          </p:spPr>
        </p:pic>
      </p:grpSp>
      <p:grpSp>
        <p:nvGrpSpPr>
          <p:cNvPr id="16" name="object 16" descr=""/>
          <p:cNvGrpSpPr/>
          <p:nvPr/>
        </p:nvGrpSpPr>
        <p:grpSpPr>
          <a:xfrm>
            <a:off x="1493519" y="2782823"/>
            <a:ext cx="2137410" cy="677545"/>
            <a:chOff x="1493519" y="2782823"/>
            <a:chExt cx="2137410" cy="677545"/>
          </a:xfrm>
        </p:grpSpPr>
        <p:pic>
          <p:nvPicPr>
            <p:cNvPr id="17" name="object 17" descr=""/>
            <p:cNvPicPr/>
            <p:nvPr/>
          </p:nvPicPr>
          <p:blipFill>
            <a:blip r:embed="rId6" cstate="print"/>
            <a:stretch>
              <a:fillRect/>
            </a:stretch>
          </p:blipFill>
          <p:spPr>
            <a:xfrm>
              <a:off x="1493519" y="2782823"/>
              <a:ext cx="918209" cy="677417"/>
            </a:xfrm>
            <a:prstGeom prst="rect">
              <a:avLst/>
            </a:prstGeom>
          </p:spPr>
        </p:pic>
        <p:pic>
          <p:nvPicPr>
            <p:cNvPr id="18" name="object 18" descr=""/>
            <p:cNvPicPr/>
            <p:nvPr/>
          </p:nvPicPr>
          <p:blipFill>
            <a:blip r:embed="rId7" cstate="print"/>
            <a:stretch>
              <a:fillRect/>
            </a:stretch>
          </p:blipFill>
          <p:spPr>
            <a:xfrm>
              <a:off x="2008631" y="2782823"/>
              <a:ext cx="1622297" cy="677417"/>
            </a:xfrm>
            <a:prstGeom prst="rect">
              <a:avLst/>
            </a:prstGeom>
          </p:spPr>
        </p:pic>
      </p:grpSp>
      <p:grpSp>
        <p:nvGrpSpPr>
          <p:cNvPr id="19" name="object 19" descr=""/>
          <p:cNvGrpSpPr/>
          <p:nvPr/>
        </p:nvGrpSpPr>
        <p:grpSpPr>
          <a:xfrm>
            <a:off x="1493519" y="4319015"/>
            <a:ext cx="2137410" cy="677545"/>
            <a:chOff x="1493519" y="4319015"/>
            <a:chExt cx="2137410" cy="677545"/>
          </a:xfrm>
        </p:grpSpPr>
        <p:pic>
          <p:nvPicPr>
            <p:cNvPr id="20" name="object 20" descr=""/>
            <p:cNvPicPr/>
            <p:nvPr/>
          </p:nvPicPr>
          <p:blipFill>
            <a:blip r:embed="rId8" cstate="print"/>
            <a:stretch>
              <a:fillRect/>
            </a:stretch>
          </p:blipFill>
          <p:spPr>
            <a:xfrm>
              <a:off x="1493519" y="4319015"/>
              <a:ext cx="918209" cy="677418"/>
            </a:xfrm>
            <a:prstGeom prst="rect">
              <a:avLst/>
            </a:prstGeom>
          </p:spPr>
        </p:pic>
        <p:pic>
          <p:nvPicPr>
            <p:cNvPr id="21" name="object 21" descr=""/>
            <p:cNvPicPr/>
            <p:nvPr/>
          </p:nvPicPr>
          <p:blipFill>
            <a:blip r:embed="rId9" cstate="print"/>
            <a:stretch>
              <a:fillRect/>
            </a:stretch>
          </p:blipFill>
          <p:spPr>
            <a:xfrm>
              <a:off x="2008631" y="4319015"/>
              <a:ext cx="1622297" cy="677418"/>
            </a:xfrm>
            <a:prstGeom prst="rect">
              <a:avLst/>
            </a:prstGeom>
          </p:spPr>
        </p:pic>
      </p:grpSp>
      <p:sp>
        <p:nvSpPr>
          <p:cNvPr id="22" name="object 22" descr=""/>
          <p:cNvSpPr txBox="1"/>
          <p:nvPr/>
        </p:nvSpPr>
        <p:spPr>
          <a:xfrm>
            <a:off x="1670685" y="1176401"/>
            <a:ext cx="8016240" cy="4123054"/>
          </a:xfrm>
          <a:prstGeom prst="rect">
            <a:avLst/>
          </a:prstGeom>
        </p:spPr>
        <p:txBody>
          <a:bodyPr wrap="square" lIns="0" tIns="158750" rIns="0" bIns="0" rtlCol="0" vert="horz">
            <a:spAutoFit/>
          </a:bodyPr>
          <a:lstStyle/>
          <a:p>
            <a:pPr marL="527685" indent="-515620">
              <a:lnSpc>
                <a:spcPct val="100000"/>
              </a:lnSpc>
              <a:spcBef>
                <a:spcPts val="1250"/>
              </a:spcBef>
              <a:buAutoNum type="arabicParenBoth"/>
              <a:tabLst>
                <a:tab pos="528320" algn="l"/>
              </a:tabLst>
            </a:pPr>
            <a:r>
              <a:rPr dirty="0" sz="2400" spc="-20" b="1">
                <a:solidFill>
                  <a:srgbClr val="A40020"/>
                </a:solidFill>
                <a:latin typeface="微软雅黑"/>
                <a:cs typeface="微软雅黑"/>
              </a:rPr>
              <a:t>块设备</a:t>
            </a:r>
            <a:endParaRPr sz="2400">
              <a:latin typeface="微软雅黑"/>
              <a:cs typeface="微软雅黑"/>
            </a:endParaRPr>
          </a:p>
          <a:p>
            <a:pPr marL="382905" marR="1223645">
              <a:lnSpc>
                <a:spcPct val="140000"/>
              </a:lnSpc>
              <a:spcBef>
                <a:spcPts val="5"/>
              </a:spcBef>
            </a:pPr>
            <a:r>
              <a:rPr dirty="0" sz="2400" spc="-5">
                <a:solidFill>
                  <a:srgbClr val="1F517B"/>
                </a:solidFill>
                <a:latin typeface="微软雅黑"/>
                <a:cs typeface="微软雅黑"/>
              </a:rPr>
              <a:t>以块为单位传输信息的设备，通常为存储设备。</a:t>
            </a:r>
            <a:r>
              <a:rPr dirty="0" sz="2400" spc="-5">
                <a:solidFill>
                  <a:srgbClr val="1F517B"/>
                </a:solidFill>
                <a:latin typeface="微软雅黑"/>
                <a:cs typeface="微软雅黑"/>
              </a:rPr>
              <a:t>如：磁盘、磁带、光驱。</a:t>
            </a:r>
            <a:endParaRPr sz="2400">
              <a:latin typeface="微软雅黑"/>
              <a:cs typeface="微软雅黑"/>
            </a:endParaRPr>
          </a:p>
          <a:p>
            <a:pPr marL="527685" indent="-515620">
              <a:lnSpc>
                <a:spcPct val="100000"/>
              </a:lnSpc>
              <a:spcBef>
                <a:spcPts val="1150"/>
              </a:spcBef>
              <a:buAutoNum type="arabicParenBoth" startAt="2"/>
              <a:tabLst>
                <a:tab pos="528320" algn="l"/>
              </a:tabLst>
            </a:pPr>
            <a:r>
              <a:rPr dirty="0" sz="2400" spc="-20" b="1">
                <a:solidFill>
                  <a:srgbClr val="A40020"/>
                </a:solidFill>
                <a:latin typeface="微软雅黑"/>
                <a:cs typeface="微软雅黑"/>
              </a:rPr>
              <a:t>字符设备</a:t>
            </a:r>
            <a:endParaRPr sz="2400">
              <a:latin typeface="微软雅黑"/>
              <a:cs typeface="微软雅黑"/>
            </a:endParaRPr>
          </a:p>
          <a:p>
            <a:pPr marL="382905" marR="5080">
              <a:lnSpc>
                <a:spcPct val="140000"/>
              </a:lnSpc>
              <a:spcBef>
                <a:spcPts val="5"/>
              </a:spcBef>
            </a:pPr>
            <a:r>
              <a:rPr dirty="0" sz="2400" spc="-5">
                <a:solidFill>
                  <a:srgbClr val="1F517B"/>
                </a:solidFill>
                <a:latin typeface="微软雅黑"/>
                <a:cs typeface="微软雅黑"/>
              </a:rPr>
              <a:t>以字符为单位将信息从计算机外部输入到机内，或反之。</a:t>
            </a:r>
            <a:r>
              <a:rPr dirty="0" sz="2400" spc="-5">
                <a:solidFill>
                  <a:srgbClr val="1F517B"/>
                </a:solidFill>
                <a:latin typeface="微软雅黑"/>
                <a:cs typeface="微软雅黑"/>
              </a:rPr>
              <a:t>如：键盘、显示器、打印机 。</a:t>
            </a:r>
            <a:endParaRPr sz="2400">
              <a:latin typeface="微软雅黑"/>
              <a:cs typeface="微软雅黑"/>
            </a:endParaRPr>
          </a:p>
          <a:p>
            <a:pPr marL="527685" indent="-515620">
              <a:lnSpc>
                <a:spcPct val="100000"/>
              </a:lnSpc>
              <a:spcBef>
                <a:spcPts val="1155"/>
              </a:spcBef>
              <a:buAutoNum type="arabicParenBoth" startAt="3"/>
              <a:tabLst>
                <a:tab pos="528320" algn="l"/>
              </a:tabLst>
            </a:pPr>
            <a:r>
              <a:rPr dirty="0" sz="2400" spc="-15" b="1">
                <a:solidFill>
                  <a:srgbClr val="A40020"/>
                </a:solidFill>
                <a:latin typeface="微软雅黑"/>
                <a:cs typeface="微软雅黑"/>
              </a:rPr>
              <a:t>网络设备</a:t>
            </a:r>
            <a:endParaRPr sz="2400">
              <a:latin typeface="微软雅黑"/>
              <a:cs typeface="微软雅黑"/>
            </a:endParaRPr>
          </a:p>
          <a:p>
            <a:pPr marL="382905">
              <a:lnSpc>
                <a:spcPct val="100000"/>
              </a:lnSpc>
              <a:spcBef>
                <a:spcPts val="1150"/>
              </a:spcBef>
            </a:pPr>
            <a:r>
              <a:rPr dirty="0" sz="2400" spc="-5">
                <a:solidFill>
                  <a:srgbClr val="1F517B"/>
                </a:solidFill>
                <a:latin typeface="微软雅黑"/>
                <a:cs typeface="微软雅黑"/>
              </a:rPr>
              <a:t>负责计算机之间的信息传输，如以太网、无线、蓝牙等。</a:t>
            </a:r>
            <a:endParaRPr sz="2400">
              <a:latin typeface="微软雅黑"/>
              <a:cs typeface="微软雅黑"/>
            </a:endParaRPr>
          </a:p>
        </p:txBody>
      </p:sp>
      <p:grpSp>
        <p:nvGrpSpPr>
          <p:cNvPr id="23" name="object 23" descr=""/>
          <p:cNvGrpSpPr/>
          <p:nvPr/>
        </p:nvGrpSpPr>
        <p:grpSpPr>
          <a:xfrm>
            <a:off x="358140" y="236220"/>
            <a:ext cx="2421255" cy="787400"/>
            <a:chOff x="358140" y="236220"/>
            <a:chExt cx="2421255" cy="787400"/>
          </a:xfrm>
        </p:grpSpPr>
        <p:pic>
          <p:nvPicPr>
            <p:cNvPr id="24" name="object 24" descr=""/>
            <p:cNvPicPr/>
            <p:nvPr/>
          </p:nvPicPr>
          <p:blipFill>
            <a:blip r:embed="rId10" cstate="print"/>
            <a:stretch>
              <a:fillRect/>
            </a:stretch>
          </p:blipFill>
          <p:spPr>
            <a:xfrm>
              <a:off x="358140" y="236220"/>
              <a:ext cx="1000506" cy="787145"/>
            </a:xfrm>
            <a:prstGeom prst="rect">
              <a:avLst/>
            </a:prstGeom>
          </p:spPr>
        </p:pic>
        <p:pic>
          <p:nvPicPr>
            <p:cNvPr id="25" name="object 25" descr=""/>
            <p:cNvPicPr/>
            <p:nvPr/>
          </p:nvPicPr>
          <p:blipFill>
            <a:blip r:embed="rId11" cstate="print"/>
            <a:stretch>
              <a:fillRect/>
            </a:stretch>
          </p:blipFill>
          <p:spPr>
            <a:xfrm>
              <a:off x="891540" y="236220"/>
              <a:ext cx="1887474" cy="787145"/>
            </a:xfrm>
            <a:prstGeom prst="rect">
              <a:avLst/>
            </a:prstGeom>
          </p:spPr>
        </p:pic>
      </p:grpSp>
      <p:sp>
        <p:nvSpPr>
          <p:cNvPr id="26" name="object 26"/>
          <p:cNvSpPr txBox="1">
            <a:spLocks noGrp="1"/>
          </p:cNvSpPr>
          <p:nvPr>
            <p:ph type="title"/>
          </p:nvPr>
        </p:nvSpPr>
        <p:spPr>
          <a:xfrm>
            <a:off x="566724" y="326517"/>
            <a:ext cx="1979295"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1.</a:t>
            </a:r>
            <a:r>
              <a:rPr dirty="0"/>
              <a:t>	</a:t>
            </a:r>
            <a:r>
              <a:rPr dirty="0" spc="-35"/>
              <a:t>设</a:t>
            </a:r>
            <a:r>
              <a:rPr dirty="0" spc="-35"/>
              <a:t>备</a:t>
            </a:r>
            <a:r>
              <a:rPr dirty="0" spc="-35"/>
              <a:t>分</a:t>
            </a:r>
            <a:r>
              <a:rPr dirty="0" spc="-60"/>
              <a:t>类</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8338820" cy="787400"/>
            <a:chOff x="338327" y="211836"/>
            <a:chExt cx="8338820" cy="787400"/>
          </a:xfrm>
        </p:grpSpPr>
        <p:pic>
          <p:nvPicPr>
            <p:cNvPr id="3" name="object 3" descr=""/>
            <p:cNvPicPr/>
            <p:nvPr/>
          </p:nvPicPr>
          <p:blipFill>
            <a:blip r:embed="rId2" cstate="print"/>
            <a:stretch>
              <a:fillRect/>
            </a:stretch>
          </p:blipFill>
          <p:spPr>
            <a:xfrm>
              <a:off x="338327" y="211836"/>
              <a:ext cx="1433322" cy="787145"/>
            </a:xfrm>
            <a:prstGeom prst="rect">
              <a:avLst/>
            </a:prstGeom>
          </p:spPr>
        </p:pic>
        <p:pic>
          <p:nvPicPr>
            <p:cNvPr id="4" name="object 4" descr=""/>
            <p:cNvPicPr/>
            <p:nvPr/>
          </p:nvPicPr>
          <p:blipFill>
            <a:blip r:embed="rId3" cstate="print"/>
            <a:stretch>
              <a:fillRect/>
            </a:stretch>
          </p:blipFill>
          <p:spPr>
            <a:xfrm>
              <a:off x="1304544" y="211836"/>
              <a:ext cx="1887474" cy="787145"/>
            </a:xfrm>
            <a:prstGeom prst="rect">
              <a:avLst/>
            </a:prstGeom>
          </p:spPr>
        </p:pic>
        <p:pic>
          <p:nvPicPr>
            <p:cNvPr id="5" name="object 5" descr=""/>
            <p:cNvPicPr/>
            <p:nvPr/>
          </p:nvPicPr>
          <p:blipFill>
            <a:blip r:embed="rId4" cstate="print"/>
            <a:stretch>
              <a:fillRect/>
            </a:stretch>
          </p:blipFill>
          <p:spPr>
            <a:xfrm>
              <a:off x="2724911" y="211836"/>
              <a:ext cx="3109722" cy="787145"/>
            </a:xfrm>
            <a:prstGeom prst="rect">
              <a:avLst/>
            </a:prstGeom>
          </p:spPr>
        </p:pic>
        <p:pic>
          <p:nvPicPr>
            <p:cNvPr id="6" name="object 6" descr=""/>
            <p:cNvPicPr/>
            <p:nvPr/>
          </p:nvPicPr>
          <p:blipFill>
            <a:blip r:embed="rId5" cstate="print"/>
            <a:stretch>
              <a:fillRect/>
            </a:stretch>
          </p:blipFill>
          <p:spPr>
            <a:xfrm>
              <a:off x="5367527" y="211836"/>
              <a:ext cx="1887474" cy="787145"/>
            </a:xfrm>
            <a:prstGeom prst="rect">
              <a:avLst/>
            </a:prstGeom>
          </p:spPr>
        </p:pic>
        <p:pic>
          <p:nvPicPr>
            <p:cNvPr id="7" name="object 7" descr=""/>
            <p:cNvPicPr/>
            <p:nvPr/>
          </p:nvPicPr>
          <p:blipFill>
            <a:blip r:embed="rId6" cstate="print"/>
            <a:stretch>
              <a:fillRect/>
            </a:stretch>
          </p:blipFill>
          <p:spPr>
            <a:xfrm>
              <a:off x="6787895" y="211836"/>
              <a:ext cx="1177290" cy="787145"/>
            </a:xfrm>
            <a:prstGeom prst="rect">
              <a:avLst/>
            </a:prstGeom>
          </p:spPr>
        </p:pic>
        <p:pic>
          <p:nvPicPr>
            <p:cNvPr id="8" name="object 8" descr=""/>
            <p:cNvPicPr/>
            <p:nvPr/>
          </p:nvPicPr>
          <p:blipFill>
            <a:blip r:embed="rId7" cstate="print"/>
            <a:stretch>
              <a:fillRect/>
            </a:stretch>
          </p:blipFill>
          <p:spPr>
            <a:xfrm>
              <a:off x="7498080" y="211836"/>
              <a:ext cx="1178814" cy="787145"/>
            </a:xfrm>
            <a:prstGeom prst="rect">
              <a:avLst/>
            </a:prstGeom>
          </p:spPr>
        </p:pic>
      </p:grpSp>
      <p:sp>
        <p:nvSpPr>
          <p:cNvPr id="9" name="object 9"/>
          <p:cNvSpPr txBox="1">
            <a:spLocks noGrp="1"/>
          </p:cNvSpPr>
          <p:nvPr>
            <p:ph type="title"/>
          </p:nvPr>
        </p:nvSpPr>
        <p:spPr>
          <a:xfrm>
            <a:off x="546303" y="300990"/>
            <a:ext cx="7899400" cy="452120"/>
          </a:xfrm>
          <a:prstGeom prst="rect"/>
        </p:spPr>
        <p:txBody>
          <a:bodyPr wrap="square" lIns="0" tIns="12065" rIns="0" bIns="0" rtlCol="0" vert="horz">
            <a:spAutoFit/>
          </a:bodyPr>
          <a:lstStyle/>
          <a:p>
            <a:pPr marL="12700">
              <a:lnSpc>
                <a:spcPct val="100000"/>
              </a:lnSpc>
              <a:spcBef>
                <a:spcPts val="95"/>
              </a:spcBef>
            </a:pPr>
            <a:r>
              <a:rPr dirty="0" spc="-25">
                <a:solidFill>
                  <a:srgbClr val="1F517B"/>
                </a:solidFill>
              </a:rPr>
              <a:t>Linux</a:t>
            </a:r>
            <a:r>
              <a:rPr dirty="0" spc="-35">
                <a:solidFill>
                  <a:srgbClr val="1F517B"/>
                </a:solidFill>
              </a:rPr>
              <a:t>内</a:t>
            </a:r>
            <a:r>
              <a:rPr dirty="0" spc="-35">
                <a:solidFill>
                  <a:srgbClr val="1F517B"/>
                </a:solidFill>
              </a:rPr>
              <a:t>核</a:t>
            </a:r>
            <a:r>
              <a:rPr dirty="0" spc="-35">
                <a:solidFill>
                  <a:srgbClr val="1F517B"/>
                </a:solidFill>
              </a:rPr>
              <a:t>通</a:t>
            </a:r>
            <a:r>
              <a:rPr dirty="0" spc="-35">
                <a:solidFill>
                  <a:srgbClr val="1F517B"/>
                </a:solidFill>
              </a:rPr>
              <a:t>过</a:t>
            </a:r>
            <a:r>
              <a:rPr dirty="0" spc="-25">
                <a:solidFill>
                  <a:srgbClr val="1F517B"/>
                </a:solidFill>
              </a:rPr>
              <a:t>file_operations</a:t>
            </a:r>
            <a:r>
              <a:rPr dirty="0" spc="-35">
                <a:solidFill>
                  <a:srgbClr val="1F517B"/>
                </a:solidFill>
              </a:rPr>
              <a:t>结</a:t>
            </a:r>
            <a:r>
              <a:rPr dirty="0" spc="-35">
                <a:solidFill>
                  <a:srgbClr val="1F517B"/>
                </a:solidFill>
              </a:rPr>
              <a:t>构</a:t>
            </a:r>
            <a:r>
              <a:rPr dirty="0" spc="-35">
                <a:solidFill>
                  <a:srgbClr val="1F517B"/>
                </a:solidFill>
              </a:rPr>
              <a:t>访</a:t>
            </a:r>
            <a:r>
              <a:rPr dirty="0" spc="-40">
                <a:solidFill>
                  <a:srgbClr val="1F517B"/>
                </a:solidFill>
              </a:rPr>
              <a:t>问</a:t>
            </a:r>
            <a:r>
              <a:rPr dirty="0" spc="-35">
                <a:solidFill>
                  <a:srgbClr val="1F517B"/>
                </a:solidFill>
              </a:rPr>
              <a:t>驱</a:t>
            </a:r>
            <a:r>
              <a:rPr dirty="0" spc="-35">
                <a:solidFill>
                  <a:srgbClr val="1F517B"/>
                </a:solidFill>
              </a:rPr>
              <a:t>动</a:t>
            </a:r>
            <a:r>
              <a:rPr dirty="0" spc="-25">
                <a:solidFill>
                  <a:srgbClr val="1F517B"/>
                </a:solidFill>
              </a:rPr>
              <a:t>程</a:t>
            </a:r>
            <a:r>
              <a:rPr dirty="0" spc="-50">
                <a:solidFill>
                  <a:srgbClr val="1F517B"/>
                </a:solidFill>
              </a:rPr>
              <a:t>序</a:t>
            </a:r>
          </a:p>
        </p:txBody>
      </p:sp>
      <p:sp>
        <p:nvSpPr>
          <p:cNvPr id="10" name="object 10" descr=""/>
          <p:cNvSpPr/>
          <p:nvPr/>
        </p:nvSpPr>
        <p:spPr>
          <a:xfrm>
            <a:off x="1392936" y="1059180"/>
            <a:ext cx="9596755" cy="5288915"/>
          </a:xfrm>
          <a:custGeom>
            <a:avLst/>
            <a:gdLst/>
            <a:ahLst/>
            <a:cxnLst/>
            <a:rect l="l" t="t" r="r" b="b"/>
            <a:pathLst>
              <a:path w="9596755" h="5288915">
                <a:moveTo>
                  <a:pt x="6350" y="0"/>
                </a:moveTo>
                <a:lnTo>
                  <a:pt x="6350" y="5288838"/>
                </a:lnTo>
              </a:path>
              <a:path w="9596755" h="5288915">
                <a:moveTo>
                  <a:pt x="9590150" y="0"/>
                </a:moveTo>
                <a:lnTo>
                  <a:pt x="9590150" y="5288838"/>
                </a:lnTo>
              </a:path>
              <a:path w="9596755" h="5288915">
                <a:moveTo>
                  <a:pt x="0" y="6350"/>
                </a:moveTo>
                <a:lnTo>
                  <a:pt x="9596500" y="6350"/>
                </a:lnTo>
              </a:path>
              <a:path w="9596755" h="5288915">
                <a:moveTo>
                  <a:pt x="0" y="5282488"/>
                </a:moveTo>
                <a:lnTo>
                  <a:pt x="9596500" y="5282488"/>
                </a:lnTo>
              </a:path>
            </a:pathLst>
          </a:custGeom>
          <a:ln w="12700">
            <a:solidFill>
              <a:srgbClr val="000000"/>
            </a:solidFill>
          </a:ln>
        </p:spPr>
        <p:txBody>
          <a:bodyPr wrap="square" lIns="0" tIns="0" rIns="0" bIns="0" rtlCol="0"/>
          <a:lstStyle/>
          <a:p/>
        </p:txBody>
      </p:sp>
      <p:sp>
        <p:nvSpPr>
          <p:cNvPr id="11" name="object 11" descr=""/>
          <p:cNvSpPr txBox="1"/>
          <p:nvPr/>
        </p:nvSpPr>
        <p:spPr>
          <a:xfrm>
            <a:off x="1478407" y="1065403"/>
            <a:ext cx="8670925" cy="5238750"/>
          </a:xfrm>
          <a:prstGeom prst="rect">
            <a:avLst/>
          </a:prstGeom>
        </p:spPr>
        <p:txBody>
          <a:bodyPr wrap="square" lIns="0" tIns="43815" rIns="0" bIns="0" rtlCol="0" vert="horz">
            <a:spAutoFit/>
          </a:bodyPr>
          <a:lstStyle/>
          <a:p>
            <a:pPr marL="520065" marR="5939790" indent="-508000">
              <a:lnSpc>
                <a:spcPts val="1939"/>
              </a:lnSpc>
              <a:spcBef>
                <a:spcPts val="345"/>
              </a:spcBef>
            </a:pPr>
            <a:r>
              <a:rPr dirty="0" sz="1800">
                <a:solidFill>
                  <a:srgbClr val="1F517B"/>
                </a:solidFill>
                <a:latin typeface="Arial"/>
                <a:cs typeface="Arial"/>
              </a:rPr>
              <a:t>struct</a:t>
            </a:r>
            <a:r>
              <a:rPr dirty="0" sz="1800" spc="-55">
                <a:solidFill>
                  <a:srgbClr val="1F517B"/>
                </a:solidFill>
                <a:latin typeface="Arial"/>
                <a:cs typeface="Arial"/>
              </a:rPr>
              <a:t> </a:t>
            </a:r>
            <a:r>
              <a:rPr dirty="0" sz="1800">
                <a:solidFill>
                  <a:srgbClr val="1F517B"/>
                </a:solidFill>
                <a:latin typeface="Arial"/>
                <a:cs typeface="Arial"/>
              </a:rPr>
              <a:t>file_operations</a:t>
            </a:r>
            <a:r>
              <a:rPr dirty="0" sz="1800" spc="-5">
                <a:solidFill>
                  <a:srgbClr val="1F517B"/>
                </a:solidFill>
                <a:latin typeface="Arial"/>
                <a:cs typeface="Arial"/>
              </a:rPr>
              <a:t> </a:t>
            </a:r>
            <a:r>
              <a:rPr dirty="0" sz="1800" spc="-50">
                <a:solidFill>
                  <a:srgbClr val="1F517B"/>
                </a:solidFill>
                <a:latin typeface="Arial"/>
                <a:cs typeface="Arial"/>
              </a:rPr>
              <a:t>{ </a:t>
            </a:r>
            <a:r>
              <a:rPr dirty="0" sz="1800">
                <a:solidFill>
                  <a:srgbClr val="1F517B"/>
                </a:solidFill>
                <a:latin typeface="Arial"/>
                <a:cs typeface="Arial"/>
              </a:rPr>
              <a:t>struct</a:t>
            </a:r>
            <a:r>
              <a:rPr dirty="0" sz="1800" spc="-10">
                <a:solidFill>
                  <a:srgbClr val="1F517B"/>
                </a:solidFill>
                <a:latin typeface="Arial"/>
                <a:cs typeface="Arial"/>
              </a:rPr>
              <a:t> </a:t>
            </a:r>
            <a:r>
              <a:rPr dirty="0" sz="1800">
                <a:solidFill>
                  <a:srgbClr val="1F517B"/>
                </a:solidFill>
                <a:latin typeface="Arial"/>
                <a:cs typeface="Arial"/>
              </a:rPr>
              <a:t>module</a:t>
            </a:r>
            <a:r>
              <a:rPr dirty="0" sz="1800" spc="-5">
                <a:solidFill>
                  <a:srgbClr val="1F517B"/>
                </a:solidFill>
                <a:latin typeface="Arial"/>
                <a:cs typeface="Arial"/>
              </a:rPr>
              <a:t> </a:t>
            </a:r>
            <a:r>
              <a:rPr dirty="0" sz="1800" spc="-20">
                <a:solidFill>
                  <a:srgbClr val="1F517B"/>
                </a:solidFill>
                <a:latin typeface="Arial"/>
                <a:cs typeface="Arial"/>
              </a:rPr>
              <a:t>*owner;</a:t>
            </a:r>
            <a:endParaRPr sz="1800">
              <a:latin typeface="Arial"/>
              <a:cs typeface="Arial"/>
            </a:endParaRPr>
          </a:p>
          <a:p>
            <a:pPr marL="520065">
              <a:lnSpc>
                <a:spcPts val="1814"/>
              </a:lnSpc>
            </a:pPr>
            <a:r>
              <a:rPr dirty="0" sz="1800">
                <a:solidFill>
                  <a:srgbClr val="1F517B"/>
                </a:solidFill>
                <a:latin typeface="Arial"/>
                <a:cs typeface="Arial"/>
              </a:rPr>
              <a:t>loff_t</a:t>
            </a:r>
            <a:r>
              <a:rPr dirty="0" sz="1800" spc="-40">
                <a:solidFill>
                  <a:srgbClr val="1F517B"/>
                </a:solidFill>
                <a:latin typeface="Arial"/>
                <a:cs typeface="Arial"/>
              </a:rPr>
              <a:t> </a:t>
            </a:r>
            <a:r>
              <a:rPr dirty="0" sz="1800">
                <a:solidFill>
                  <a:srgbClr val="1F517B"/>
                </a:solidFill>
                <a:latin typeface="Arial"/>
                <a:cs typeface="Arial"/>
              </a:rPr>
              <a:t>(*llseek)</a:t>
            </a:r>
            <a:r>
              <a:rPr dirty="0" sz="1800" spc="-5">
                <a:solidFill>
                  <a:srgbClr val="1F517B"/>
                </a:solidFill>
                <a:latin typeface="Arial"/>
                <a:cs typeface="Arial"/>
              </a:rPr>
              <a:t> </a:t>
            </a:r>
            <a:r>
              <a:rPr dirty="0" sz="1800">
                <a:solidFill>
                  <a:srgbClr val="1F517B"/>
                </a:solidFill>
                <a:latin typeface="Arial"/>
                <a:cs typeface="Arial"/>
              </a:rPr>
              <a:t>(struct</a:t>
            </a:r>
            <a:r>
              <a:rPr dirty="0" sz="1800" spc="-35">
                <a:solidFill>
                  <a:srgbClr val="1F517B"/>
                </a:solidFill>
                <a:latin typeface="Arial"/>
                <a:cs typeface="Arial"/>
              </a:rPr>
              <a:t> </a:t>
            </a:r>
            <a:r>
              <a:rPr dirty="0" sz="1800">
                <a:solidFill>
                  <a:srgbClr val="1F517B"/>
                </a:solidFill>
                <a:latin typeface="Arial"/>
                <a:cs typeface="Arial"/>
              </a:rPr>
              <a:t>file</a:t>
            </a:r>
            <a:r>
              <a:rPr dirty="0" sz="1800" spc="-35">
                <a:solidFill>
                  <a:srgbClr val="1F517B"/>
                </a:solidFill>
                <a:latin typeface="Arial"/>
                <a:cs typeface="Arial"/>
              </a:rPr>
              <a:t> </a:t>
            </a:r>
            <a:r>
              <a:rPr dirty="0" sz="1800">
                <a:solidFill>
                  <a:srgbClr val="1F517B"/>
                </a:solidFill>
                <a:latin typeface="Arial"/>
                <a:cs typeface="Arial"/>
              </a:rPr>
              <a:t>*,</a:t>
            </a:r>
            <a:r>
              <a:rPr dirty="0" sz="1800" spc="-25">
                <a:solidFill>
                  <a:srgbClr val="1F517B"/>
                </a:solidFill>
                <a:latin typeface="Arial"/>
                <a:cs typeface="Arial"/>
              </a:rPr>
              <a:t> </a:t>
            </a:r>
            <a:r>
              <a:rPr dirty="0" sz="1800">
                <a:solidFill>
                  <a:srgbClr val="1F517B"/>
                </a:solidFill>
                <a:latin typeface="Arial"/>
                <a:cs typeface="Arial"/>
              </a:rPr>
              <a:t>loff_t,</a:t>
            </a:r>
            <a:r>
              <a:rPr dirty="0" sz="1800" spc="-20">
                <a:solidFill>
                  <a:srgbClr val="1F517B"/>
                </a:solidFill>
                <a:latin typeface="Arial"/>
                <a:cs typeface="Arial"/>
              </a:rPr>
              <a:t> </a:t>
            </a:r>
            <a:r>
              <a:rPr dirty="0" sz="1800" spc="-10">
                <a:solidFill>
                  <a:srgbClr val="1F517B"/>
                </a:solidFill>
                <a:latin typeface="Arial"/>
                <a:cs typeface="Arial"/>
              </a:rPr>
              <a:t>int);</a:t>
            </a:r>
            <a:endParaRPr sz="1800">
              <a:latin typeface="Arial"/>
              <a:cs typeface="Arial"/>
            </a:endParaRPr>
          </a:p>
          <a:p>
            <a:pPr marL="520065" marR="2470150">
              <a:lnSpc>
                <a:spcPts val="1939"/>
              </a:lnSpc>
              <a:spcBef>
                <a:spcPts val="145"/>
              </a:spcBef>
            </a:pPr>
            <a:r>
              <a:rPr dirty="0" sz="1800">
                <a:solidFill>
                  <a:srgbClr val="1F517B"/>
                </a:solidFill>
                <a:latin typeface="Arial"/>
                <a:cs typeface="Arial"/>
              </a:rPr>
              <a:t>ssize_t</a:t>
            </a:r>
            <a:r>
              <a:rPr dirty="0" sz="1800" spc="-15">
                <a:solidFill>
                  <a:srgbClr val="1F517B"/>
                </a:solidFill>
                <a:latin typeface="Arial"/>
                <a:cs typeface="Arial"/>
              </a:rPr>
              <a:t> </a:t>
            </a:r>
            <a:r>
              <a:rPr dirty="0" sz="1800">
                <a:solidFill>
                  <a:srgbClr val="1F517B"/>
                </a:solidFill>
                <a:latin typeface="Arial"/>
                <a:cs typeface="Arial"/>
              </a:rPr>
              <a:t>(*read)</a:t>
            </a:r>
            <a:r>
              <a:rPr dirty="0" sz="1800" spc="-10">
                <a:solidFill>
                  <a:srgbClr val="1F517B"/>
                </a:solidFill>
                <a:latin typeface="Arial"/>
                <a:cs typeface="Arial"/>
              </a:rPr>
              <a:t> </a:t>
            </a:r>
            <a:r>
              <a:rPr dirty="0" sz="1800">
                <a:solidFill>
                  <a:srgbClr val="1F517B"/>
                </a:solidFill>
                <a:latin typeface="Arial"/>
                <a:cs typeface="Arial"/>
              </a:rPr>
              <a:t>(struct</a:t>
            </a:r>
            <a:r>
              <a:rPr dirty="0" sz="1800" spc="-25">
                <a:solidFill>
                  <a:srgbClr val="1F517B"/>
                </a:solidFill>
                <a:latin typeface="Arial"/>
                <a:cs typeface="Arial"/>
              </a:rPr>
              <a:t> </a:t>
            </a:r>
            <a:r>
              <a:rPr dirty="0" sz="1800">
                <a:solidFill>
                  <a:srgbClr val="1F517B"/>
                </a:solidFill>
                <a:latin typeface="Arial"/>
                <a:cs typeface="Arial"/>
              </a:rPr>
              <a:t>file</a:t>
            </a:r>
            <a:r>
              <a:rPr dirty="0" sz="1800" spc="-25">
                <a:solidFill>
                  <a:srgbClr val="1F517B"/>
                </a:solidFill>
                <a:latin typeface="Arial"/>
                <a:cs typeface="Arial"/>
              </a:rPr>
              <a:t> </a:t>
            </a:r>
            <a:r>
              <a:rPr dirty="0" sz="1800">
                <a:solidFill>
                  <a:srgbClr val="1F517B"/>
                </a:solidFill>
                <a:latin typeface="Arial"/>
                <a:cs typeface="Arial"/>
              </a:rPr>
              <a:t>*,</a:t>
            </a:r>
            <a:r>
              <a:rPr dirty="0" sz="1800" spc="-15">
                <a:solidFill>
                  <a:srgbClr val="1F517B"/>
                </a:solidFill>
                <a:latin typeface="Arial"/>
                <a:cs typeface="Arial"/>
              </a:rPr>
              <a:t> </a:t>
            </a:r>
            <a:r>
              <a:rPr dirty="0" sz="1800">
                <a:solidFill>
                  <a:srgbClr val="1F517B"/>
                </a:solidFill>
                <a:latin typeface="Arial"/>
                <a:cs typeface="Arial"/>
              </a:rPr>
              <a:t>char</a:t>
            </a:r>
            <a:r>
              <a:rPr dirty="0" sz="1800" spc="-25">
                <a:solidFill>
                  <a:srgbClr val="1F517B"/>
                </a:solidFill>
                <a:latin typeface="Arial"/>
                <a:cs typeface="Arial"/>
              </a:rPr>
              <a:t> </a:t>
            </a:r>
            <a:r>
              <a:rPr dirty="0" sz="1800">
                <a:solidFill>
                  <a:srgbClr val="1F517B"/>
                </a:solidFill>
                <a:latin typeface="Arial"/>
                <a:cs typeface="Arial"/>
              </a:rPr>
              <a:t>*,</a:t>
            </a:r>
            <a:r>
              <a:rPr dirty="0" sz="1800" spc="-15">
                <a:solidFill>
                  <a:srgbClr val="1F517B"/>
                </a:solidFill>
                <a:latin typeface="Arial"/>
                <a:cs typeface="Arial"/>
              </a:rPr>
              <a:t> </a:t>
            </a:r>
            <a:r>
              <a:rPr dirty="0" sz="1800">
                <a:solidFill>
                  <a:srgbClr val="1F517B"/>
                </a:solidFill>
                <a:latin typeface="Arial"/>
                <a:cs typeface="Arial"/>
              </a:rPr>
              <a:t>size_t,</a:t>
            </a:r>
            <a:r>
              <a:rPr dirty="0" sz="1800" spc="-20">
                <a:solidFill>
                  <a:srgbClr val="1F517B"/>
                </a:solidFill>
                <a:latin typeface="Arial"/>
                <a:cs typeface="Arial"/>
              </a:rPr>
              <a:t> </a:t>
            </a:r>
            <a:r>
              <a:rPr dirty="0" sz="1800">
                <a:solidFill>
                  <a:srgbClr val="1F517B"/>
                </a:solidFill>
                <a:latin typeface="Arial"/>
                <a:cs typeface="Arial"/>
              </a:rPr>
              <a:t>loff_t</a:t>
            </a:r>
            <a:r>
              <a:rPr dirty="0" sz="1800" spc="-25">
                <a:solidFill>
                  <a:srgbClr val="1F517B"/>
                </a:solidFill>
                <a:latin typeface="Arial"/>
                <a:cs typeface="Arial"/>
              </a:rPr>
              <a:t> *); </a:t>
            </a:r>
            <a:r>
              <a:rPr dirty="0" sz="1800">
                <a:solidFill>
                  <a:srgbClr val="1F517B"/>
                </a:solidFill>
                <a:latin typeface="Arial"/>
                <a:cs typeface="Arial"/>
              </a:rPr>
              <a:t>ssize_t</a:t>
            </a:r>
            <a:r>
              <a:rPr dirty="0" sz="1800" spc="-10">
                <a:solidFill>
                  <a:srgbClr val="1F517B"/>
                </a:solidFill>
                <a:latin typeface="Arial"/>
                <a:cs typeface="Arial"/>
              </a:rPr>
              <a:t> </a:t>
            </a:r>
            <a:r>
              <a:rPr dirty="0" sz="1800">
                <a:solidFill>
                  <a:srgbClr val="1F517B"/>
                </a:solidFill>
                <a:latin typeface="Arial"/>
                <a:cs typeface="Arial"/>
              </a:rPr>
              <a:t>(*write)</a:t>
            </a:r>
            <a:r>
              <a:rPr dirty="0" sz="1800" spc="5">
                <a:solidFill>
                  <a:srgbClr val="1F517B"/>
                </a:solidFill>
                <a:latin typeface="Arial"/>
                <a:cs typeface="Arial"/>
              </a:rPr>
              <a:t> </a:t>
            </a:r>
            <a:r>
              <a:rPr dirty="0" sz="1800">
                <a:solidFill>
                  <a:srgbClr val="1F517B"/>
                </a:solidFill>
                <a:latin typeface="Arial"/>
                <a:cs typeface="Arial"/>
              </a:rPr>
              <a:t>(struct</a:t>
            </a:r>
            <a:r>
              <a:rPr dirty="0" sz="1800" spc="-10">
                <a:solidFill>
                  <a:srgbClr val="1F517B"/>
                </a:solidFill>
                <a:latin typeface="Arial"/>
                <a:cs typeface="Arial"/>
              </a:rPr>
              <a:t> </a:t>
            </a:r>
            <a:r>
              <a:rPr dirty="0" sz="1800">
                <a:solidFill>
                  <a:srgbClr val="1F517B"/>
                </a:solidFill>
                <a:latin typeface="Arial"/>
                <a:cs typeface="Arial"/>
              </a:rPr>
              <a:t>file</a:t>
            </a:r>
            <a:r>
              <a:rPr dirty="0" sz="1800" spc="-30">
                <a:solidFill>
                  <a:srgbClr val="1F517B"/>
                </a:solidFill>
                <a:latin typeface="Arial"/>
                <a:cs typeface="Arial"/>
              </a:rPr>
              <a:t> </a:t>
            </a:r>
            <a:r>
              <a:rPr dirty="0" sz="1800">
                <a:solidFill>
                  <a:srgbClr val="1F517B"/>
                </a:solidFill>
                <a:latin typeface="Arial"/>
                <a:cs typeface="Arial"/>
              </a:rPr>
              <a:t>*,</a:t>
            </a:r>
            <a:r>
              <a:rPr dirty="0" sz="1800" spc="-15">
                <a:solidFill>
                  <a:srgbClr val="1F517B"/>
                </a:solidFill>
                <a:latin typeface="Arial"/>
                <a:cs typeface="Arial"/>
              </a:rPr>
              <a:t> </a:t>
            </a:r>
            <a:r>
              <a:rPr dirty="0" sz="1800">
                <a:solidFill>
                  <a:srgbClr val="1F517B"/>
                </a:solidFill>
                <a:latin typeface="Arial"/>
                <a:cs typeface="Arial"/>
              </a:rPr>
              <a:t>const</a:t>
            </a:r>
            <a:r>
              <a:rPr dirty="0" sz="1800" spc="-15">
                <a:solidFill>
                  <a:srgbClr val="1F517B"/>
                </a:solidFill>
                <a:latin typeface="Arial"/>
                <a:cs typeface="Arial"/>
              </a:rPr>
              <a:t> </a:t>
            </a:r>
            <a:r>
              <a:rPr dirty="0" sz="1800">
                <a:solidFill>
                  <a:srgbClr val="1F517B"/>
                </a:solidFill>
                <a:latin typeface="Arial"/>
                <a:cs typeface="Arial"/>
              </a:rPr>
              <a:t>char</a:t>
            </a:r>
            <a:r>
              <a:rPr dirty="0" sz="1800" spc="-20">
                <a:solidFill>
                  <a:srgbClr val="1F517B"/>
                </a:solidFill>
                <a:latin typeface="Arial"/>
                <a:cs typeface="Arial"/>
              </a:rPr>
              <a:t> </a:t>
            </a:r>
            <a:r>
              <a:rPr dirty="0" sz="1800">
                <a:solidFill>
                  <a:srgbClr val="1F517B"/>
                </a:solidFill>
                <a:latin typeface="Arial"/>
                <a:cs typeface="Arial"/>
              </a:rPr>
              <a:t>*,</a:t>
            </a:r>
            <a:r>
              <a:rPr dirty="0" sz="1800" spc="-15">
                <a:solidFill>
                  <a:srgbClr val="1F517B"/>
                </a:solidFill>
                <a:latin typeface="Arial"/>
                <a:cs typeface="Arial"/>
              </a:rPr>
              <a:t> </a:t>
            </a:r>
            <a:r>
              <a:rPr dirty="0" sz="1800">
                <a:solidFill>
                  <a:srgbClr val="1F517B"/>
                </a:solidFill>
                <a:latin typeface="Arial"/>
                <a:cs typeface="Arial"/>
              </a:rPr>
              <a:t>size_t,</a:t>
            </a:r>
            <a:r>
              <a:rPr dirty="0" sz="1800" spc="-20">
                <a:solidFill>
                  <a:srgbClr val="1F517B"/>
                </a:solidFill>
                <a:latin typeface="Arial"/>
                <a:cs typeface="Arial"/>
              </a:rPr>
              <a:t> </a:t>
            </a:r>
            <a:r>
              <a:rPr dirty="0" sz="1800">
                <a:solidFill>
                  <a:srgbClr val="1F517B"/>
                </a:solidFill>
                <a:latin typeface="Arial"/>
                <a:cs typeface="Arial"/>
              </a:rPr>
              <a:t>loff_t</a:t>
            </a:r>
            <a:r>
              <a:rPr dirty="0" sz="1800" spc="-20">
                <a:solidFill>
                  <a:srgbClr val="1F517B"/>
                </a:solidFill>
                <a:latin typeface="Arial"/>
                <a:cs typeface="Arial"/>
              </a:rPr>
              <a:t> </a:t>
            </a:r>
            <a:r>
              <a:rPr dirty="0" sz="1800" spc="-25">
                <a:solidFill>
                  <a:srgbClr val="1F517B"/>
                </a:solidFill>
                <a:latin typeface="Arial"/>
                <a:cs typeface="Arial"/>
              </a:rPr>
              <a:t>*); </a:t>
            </a:r>
            <a:r>
              <a:rPr dirty="0" sz="1800">
                <a:solidFill>
                  <a:srgbClr val="1F517B"/>
                </a:solidFill>
                <a:latin typeface="Arial"/>
                <a:cs typeface="Arial"/>
              </a:rPr>
              <a:t>int</a:t>
            </a:r>
            <a:r>
              <a:rPr dirty="0" sz="1800" spc="-10">
                <a:solidFill>
                  <a:srgbClr val="1F517B"/>
                </a:solidFill>
                <a:latin typeface="Arial"/>
                <a:cs typeface="Arial"/>
              </a:rPr>
              <a:t> </a:t>
            </a:r>
            <a:r>
              <a:rPr dirty="0" sz="1800">
                <a:solidFill>
                  <a:srgbClr val="1F517B"/>
                </a:solidFill>
                <a:latin typeface="Arial"/>
                <a:cs typeface="Arial"/>
              </a:rPr>
              <a:t>(*readdir)</a:t>
            </a:r>
            <a:r>
              <a:rPr dirty="0" sz="1800" spc="5">
                <a:solidFill>
                  <a:srgbClr val="1F517B"/>
                </a:solidFill>
                <a:latin typeface="Arial"/>
                <a:cs typeface="Arial"/>
              </a:rPr>
              <a:t> </a:t>
            </a:r>
            <a:r>
              <a:rPr dirty="0" sz="1800">
                <a:solidFill>
                  <a:srgbClr val="1F517B"/>
                </a:solidFill>
                <a:latin typeface="Arial"/>
                <a:cs typeface="Arial"/>
              </a:rPr>
              <a:t>(struct</a:t>
            </a:r>
            <a:r>
              <a:rPr dirty="0" sz="1800" spc="-15">
                <a:solidFill>
                  <a:srgbClr val="1F517B"/>
                </a:solidFill>
                <a:latin typeface="Arial"/>
                <a:cs typeface="Arial"/>
              </a:rPr>
              <a:t> </a:t>
            </a:r>
            <a:r>
              <a:rPr dirty="0" sz="1800">
                <a:solidFill>
                  <a:srgbClr val="1F517B"/>
                </a:solidFill>
                <a:latin typeface="Arial"/>
                <a:cs typeface="Arial"/>
              </a:rPr>
              <a:t>file</a:t>
            </a:r>
            <a:r>
              <a:rPr dirty="0" sz="1800" spc="-5">
                <a:solidFill>
                  <a:srgbClr val="1F517B"/>
                </a:solidFill>
                <a:latin typeface="Arial"/>
                <a:cs typeface="Arial"/>
              </a:rPr>
              <a:t> </a:t>
            </a:r>
            <a:r>
              <a:rPr dirty="0" sz="1800">
                <a:solidFill>
                  <a:srgbClr val="1F517B"/>
                </a:solidFill>
                <a:latin typeface="Arial"/>
                <a:cs typeface="Arial"/>
              </a:rPr>
              <a:t>*,</a:t>
            </a:r>
            <a:r>
              <a:rPr dirty="0" sz="1800" spc="-25">
                <a:solidFill>
                  <a:srgbClr val="1F517B"/>
                </a:solidFill>
                <a:latin typeface="Arial"/>
                <a:cs typeface="Arial"/>
              </a:rPr>
              <a:t> </a:t>
            </a:r>
            <a:r>
              <a:rPr dirty="0" sz="1800">
                <a:solidFill>
                  <a:srgbClr val="1F517B"/>
                </a:solidFill>
                <a:latin typeface="Arial"/>
                <a:cs typeface="Arial"/>
              </a:rPr>
              <a:t>void</a:t>
            </a:r>
            <a:r>
              <a:rPr dirty="0" sz="1800" spc="-10">
                <a:solidFill>
                  <a:srgbClr val="1F517B"/>
                </a:solidFill>
                <a:latin typeface="Arial"/>
                <a:cs typeface="Arial"/>
              </a:rPr>
              <a:t> </a:t>
            </a:r>
            <a:r>
              <a:rPr dirty="0" sz="1800">
                <a:solidFill>
                  <a:srgbClr val="1F517B"/>
                </a:solidFill>
                <a:latin typeface="Arial"/>
                <a:cs typeface="Arial"/>
              </a:rPr>
              <a:t>*,</a:t>
            </a:r>
            <a:r>
              <a:rPr dirty="0" sz="1800" spc="-15">
                <a:solidFill>
                  <a:srgbClr val="1F517B"/>
                </a:solidFill>
                <a:latin typeface="Arial"/>
                <a:cs typeface="Arial"/>
              </a:rPr>
              <a:t> </a:t>
            </a:r>
            <a:r>
              <a:rPr dirty="0" sz="1800" spc="-10">
                <a:solidFill>
                  <a:srgbClr val="1F517B"/>
                </a:solidFill>
                <a:latin typeface="Arial"/>
                <a:cs typeface="Arial"/>
              </a:rPr>
              <a:t>filldir_t);</a:t>
            </a:r>
            <a:endParaRPr sz="1800">
              <a:latin typeface="Arial"/>
              <a:cs typeface="Arial"/>
            </a:endParaRPr>
          </a:p>
          <a:p>
            <a:pPr marL="520065">
              <a:lnSpc>
                <a:spcPts val="1814"/>
              </a:lnSpc>
            </a:pPr>
            <a:r>
              <a:rPr dirty="0" sz="1800">
                <a:solidFill>
                  <a:srgbClr val="1F517B"/>
                </a:solidFill>
                <a:latin typeface="Arial"/>
                <a:cs typeface="Arial"/>
              </a:rPr>
              <a:t>unsigned</a:t>
            </a:r>
            <a:r>
              <a:rPr dirty="0" sz="1800" spc="-15">
                <a:solidFill>
                  <a:srgbClr val="1F517B"/>
                </a:solidFill>
                <a:latin typeface="Arial"/>
                <a:cs typeface="Arial"/>
              </a:rPr>
              <a:t> </a:t>
            </a:r>
            <a:r>
              <a:rPr dirty="0" sz="1800">
                <a:solidFill>
                  <a:srgbClr val="1F517B"/>
                </a:solidFill>
                <a:latin typeface="Arial"/>
                <a:cs typeface="Arial"/>
              </a:rPr>
              <a:t>int</a:t>
            </a:r>
            <a:r>
              <a:rPr dirty="0" sz="1800" spc="-25">
                <a:solidFill>
                  <a:srgbClr val="1F517B"/>
                </a:solidFill>
                <a:latin typeface="Arial"/>
                <a:cs typeface="Arial"/>
              </a:rPr>
              <a:t> </a:t>
            </a:r>
            <a:r>
              <a:rPr dirty="0" sz="1800">
                <a:solidFill>
                  <a:srgbClr val="1F517B"/>
                </a:solidFill>
                <a:latin typeface="Arial"/>
                <a:cs typeface="Arial"/>
              </a:rPr>
              <a:t>(*poll)</a:t>
            </a:r>
            <a:r>
              <a:rPr dirty="0" sz="1800" spc="-10">
                <a:solidFill>
                  <a:srgbClr val="1F517B"/>
                </a:solidFill>
                <a:latin typeface="Arial"/>
                <a:cs typeface="Arial"/>
              </a:rPr>
              <a:t> </a:t>
            </a:r>
            <a:r>
              <a:rPr dirty="0" sz="1800">
                <a:solidFill>
                  <a:srgbClr val="1F517B"/>
                </a:solidFill>
                <a:latin typeface="Arial"/>
                <a:cs typeface="Arial"/>
              </a:rPr>
              <a:t>(struct</a:t>
            </a:r>
            <a:r>
              <a:rPr dirty="0" sz="1800" spc="-35">
                <a:solidFill>
                  <a:srgbClr val="1F517B"/>
                </a:solidFill>
                <a:latin typeface="Arial"/>
                <a:cs typeface="Arial"/>
              </a:rPr>
              <a:t> </a:t>
            </a:r>
            <a:r>
              <a:rPr dirty="0" sz="1800">
                <a:solidFill>
                  <a:srgbClr val="1F517B"/>
                </a:solidFill>
                <a:latin typeface="Arial"/>
                <a:cs typeface="Arial"/>
              </a:rPr>
              <a:t>file</a:t>
            </a:r>
            <a:r>
              <a:rPr dirty="0" sz="1800" spc="-35">
                <a:solidFill>
                  <a:srgbClr val="1F517B"/>
                </a:solidFill>
                <a:latin typeface="Arial"/>
                <a:cs typeface="Arial"/>
              </a:rPr>
              <a:t> </a:t>
            </a:r>
            <a:r>
              <a:rPr dirty="0" sz="1800">
                <a:solidFill>
                  <a:srgbClr val="1F517B"/>
                </a:solidFill>
                <a:latin typeface="Arial"/>
                <a:cs typeface="Arial"/>
              </a:rPr>
              <a:t>*,</a:t>
            </a:r>
            <a:r>
              <a:rPr dirty="0" sz="1800" spc="-25">
                <a:solidFill>
                  <a:srgbClr val="1F517B"/>
                </a:solidFill>
                <a:latin typeface="Arial"/>
                <a:cs typeface="Arial"/>
              </a:rPr>
              <a:t> </a:t>
            </a:r>
            <a:r>
              <a:rPr dirty="0" sz="1800">
                <a:solidFill>
                  <a:srgbClr val="1F517B"/>
                </a:solidFill>
                <a:latin typeface="Arial"/>
                <a:cs typeface="Arial"/>
              </a:rPr>
              <a:t>struct</a:t>
            </a:r>
            <a:r>
              <a:rPr dirty="0" sz="1800" spc="-40">
                <a:solidFill>
                  <a:srgbClr val="1F517B"/>
                </a:solidFill>
                <a:latin typeface="Arial"/>
                <a:cs typeface="Arial"/>
              </a:rPr>
              <a:t> </a:t>
            </a:r>
            <a:r>
              <a:rPr dirty="0" sz="1800">
                <a:solidFill>
                  <a:srgbClr val="1F517B"/>
                </a:solidFill>
                <a:latin typeface="Arial"/>
                <a:cs typeface="Arial"/>
              </a:rPr>
              <a:t>poll_table_struct</a:t>
            </a:r>
            <a:r>
              <a:rPr dirty="0" sz="1800" spc="5">
                <a:solidFill>
                  <a:srgbClr val="1F517B"/>
                </a:solidFill>
                <a:latin typeface="Arial"/>
                <a:cs typeface="Arial"/>
              </a:rPr>
              <a:t> </a:t>
            </a:r>
            <a:r>
              <a:rPr dirty="0" sz="1800" spc="-25">
                <a:solidFill>
                  <a:srgbClr val="1F517B"/>
                </a:solidFill>
                <a:latin typeface="Arial"/>
                <a:cs typeface="Arial"/>
              </a:rPr>
              <a:t>*);</a:t>
            </a:r>
            <a:endParaRPr sz="1800">
              <a:latin typeface="Arial"/>
              <a:cs typeface="Arial"/>
            </a:endParaRPr>
          </a:p>
          <a:p>
            <a:pPr marL="520065">
              <a:lnSpc>
                <a:spcPts val="1945"/>
              </a:lnSpc>
            </a:pPr>
            <a:r>
              <a:rPr dirty="0" sz="1800">
                <a:solidFill>
                  <a:srgbClr val="1F517B"/>
                </a:solidFill>
                <a:latin typeface="Arial"/>
                <a:cs typeface="Arial"/>
              </a:rPr>
              <a:t>int</a:t>
            </a:r>
            <a:r>
              <a:rPr dirty="0" sz="1800" spc="-30">
                <a:solidFill>
                  <a:srgbClr val="1F517B"/>
                </a:solidFill>
                <a:latin typeface="Arial"/>
                <a:cs typeface="Arial"/>
              </a:rPr>
              <a:t> </a:t>
            </a:r>
            <a:r>
              <a:rPr dirty="0" sz="1800">
                <a:solidFill>
                  <a:srgbClr val="1F517B"/>
                </a:solidFill>
                <a:latin typeface="Arial"/>
                <a:cs typeface="Arial"/>
              </a:rPr>
              <a:t>(*ioctl)</a:t>
            </a:r>
            <a:r>
              <a:rPr dirty="0" sz="1800" spc="-10">
                <a:solidFill>
                  <a:srgbClr val="1F517B"/>
                </a:solidFill>
                <a:latin typeface="Arial"/>
                <a:cs typeface="Arial"/>
              </a:rPr>
              <a:t> </a:t>
            </a:r>
            <a:r>
              <a:rPr dirty="0" sz="1800">
                <a:solidFill>
                  <a:srgbClr val="1F517B"/>
                </a:solidFill>
                <a:latin typeface="Arial"/>
                <a:cs typeface="Arial"/>
              </a:rPr>
              <a:t>(struct</a:t>
            </a:r>
            <a:r>
              <a:rPr dirty="0" sz="1800" spc="-25">
                <a:solidFill>
                  <a:srgbClr val="1F517B"/>
                </a:solidFill>
                <a:latin typeface="Arial"/>
                <a:cs typeface="Arial"/>
              </a:rPr>
              <a:t> </a:t>
            </a:r>
            <a:r>
              <a:rPr dirty="0" sz="1800">
                <a:solidFill>
                  <a:srgbClr val="1F517B"/>
                </a:solidFill>
                <a:latin typeface="Arial"/>
                <a:cs typeface="Arial"/>
              </a:rPr>
              <a:t>inode *,</a:t>
            </a:r>
            <a:r>
              <a:rPr dirty="0" sz="1800" spc="-30">
                <a:solidFill>
                  <a:srgbClr val="1F517B"/>
                </a:solidFill>
                <a:latin typeface="Arial"/>
                <a:cs typeface="Arial"/>
              </a:rPr>
              <a:t> </a:t>
            </a:r>
            <a:r>
              <a:rPr dirty="0" sz="1800">
                <a:solidFill>
                  <a:srgbClr val="1F517B"/>
                </a:solidFill>
                <a:latin typeface="Arial"/>
                <a:cs typeface="Arial"/>
              </a:rPr>
              <a:t>struct</a:t>
            </a:r>
            <a:r>
              <a:rPr dirty="0" sz="1800" spc="-15">
                <a:solidFill>
                  <a:srgbClr val="1F517B"/>
                </a:solidFill>
                <a:latin typeface="Arial"/>
                <a:cs typeface="Arial"/>
              </a:rPr>
              <a:t> </a:t>
            </a:r>
            <a:r>
              <a:rPr dirty="0" sz="1800">
                <a:solidFill>
                  <a:srgbClr val="1F517B"/>
                </a:solidFill>
                <a:latin typeface="Arial"/>
                <a:cs typeface="Arial"/>
              </a:rPr>
              <a:t>file</a:t>
            </a:r>
            <a:r>
              <a:rPr dirty="0" sz="1800" spc="-30">
                <a:solidFill>
                  <a:srgbClr val="1F517B"/>
                </a:solidFill>
                <a:latin typeface="Arial"/>
                <a:cs typeface="Arial"/>
              </a:rPr>
              <a:t> </a:t>
            </a:r>
            <a:r>
              <a:rPr dirty="0" sz="1800">
                <a:solidFill>
                  <a:srgbClr val="1F517B"/>
                </a:solidFill>
                <a:latin typeface="Arial"/>
                <a:cs typeface="Arial"/>
              </a:rPr>
              <a:t>*,</a:t>
            </a:r>
            <a:r>
              <a:rPr dirty="0" sz="1800" spc="-20">
                <a:solidFill>
                  <a:srgbClr val="1F517B"/>
                </a:solidFill>
                <a:latin typeface="Arial"/>
                <a:cs typeface="Arial"/>
              </a:rPr>
              <a:t> </a:t>
            </a:r>
            <a:r>
              <a:rPr dirty="0" sz="1800">
                <a:solidFill>
                  <a:srgbClr val="1F517B"/>
                </a:solidFill>
                <a:latin typeface="Arial"/>
                <a:cs typeface="Arial"/>
              </a:rPr>
              <a:t>unsigned int,</a:t>
            </a:r>
            <a:r>
              <a:rPr dirty="0" sz="1800" spc="-25">
                <a:solidFill>
                  <a:srgbClr val="1F517B"/>
                </a:solidFill>
                <a:latin typeface="Arial"/>
                <a:cs typeface="Arial"/>
              </a:rPr>
              <a:t> </a:t>
            </a:r>
            <a:r>
              <a:rPr dirty="0" sz="1800">
                <a:solidFill>
                  <a:srgbClr val="1F517B"/>
                </a:solidFill>
                <a:latin typeface="Arial"/>
                <a:cs typeface="Arial"/>
              </a:rPr>
              <a:t>unsigned </a:t>
            </a:r>
            <a:r>
              <a:rPr dirty="0" sz="1800" spc="-10">
                <a:solidFill>
                  <a:srgbClr val="1F517B"/>
                </a:solidFill>
                <a:latin typeface="Arial"/>
                <a:cs typeface="Arial"/>
              </a:rPr>
              <a:t>long);</a:t>
            </a:r>
            <a:endParaRPr sz="1800">
              <a:latin typeface="Arial"/>
              <a:cs typeface="Arial"/>
            </a:endParaRPr>
          </a:p>
          <a:p>
            <a:pPr marL="520065" marR="3138805">
              <a:lnSpc>
                <a:spcPts val="1939"/>
              </a:lnSpc>
              <a:spcBef>
                <a:spcPts val="140"/>
              </a:spcBef>
            </a:pPr>
            <a:r>
              <a:rPr dirty="0" sz="1800">
                <a:solidFill>
                  <a:srgbClr val="1F517B"/>
                </a:solidFill>
                <a:latin typeface="Arial"/>
                <a:cs typeface="Arial"/>
              </a:rPr>
              <a:t>int</a:t>
            </a:r>
            <a:r>
              <a:rPr dirty="0" sz="1800" spc="-15">
                <a:solidFill>
                  <a:srgbClr val="1F517B"/>
                </a:solidFill>
                <a:latin typeface="Arial"/>
                <a:cs typeface="Arial"/>
              </a:rPr>
              <a:t> </a:t>
            </a:r>
            <a:r>
              <a:rPr dirty="0" sz="1800">
                <a:solidFill>
                  <a:srgbClr val="1F517B"/>
                </a:solidFill>
                <a:latin typeface="Arial"/>
                <a:cs typeface="Arial"/>
              </a:rPr>
              <a:t>(*mmap)</a:t>
            </a:r>
            <a:r>
              <a:rPr dirty="0" sz="1800" spc="-10">
                <a:solidFill>
                  <a:srgbClr val="1F517B"/>
                </a:solidFill>
                <a:latin typeface="Arial"/>
                <a:cs typeface="Arial"/>
              </a:rPr>
              <a:t> </a:t>
            </a:r>
            <a:r>
              <a:rPr dirty="0" sz="1800">
                <a:solidFill>
                  <a:srgbClr val="1F517B"/>
                </a:solidFill>
                <a:latin typeface="Arial"/>
                <a:cs typeface="Arial"/>
              </a:rPr>
              <a:t>(struct</a:t>
            </a:r>
            <a:r>
              <a:rPr dirty="0" sz="1800" spc="-5">
                <a:solidFill>
                  <a:srgbClr val="1F517B"/>
                </a:solidFill>
                <a:latin typeface="Arial"/>
                <a:cs typeface="Arial"/>
              </a:rPr>
              <a:t> </a:t>
            </a:r>
            <a:r>
              <a:rPr dirty="0" sz="1800">
                <a:solidFill>
                  <a:srgbClr val="1F517B"/>
                </a:solidFill>
                <a:latin typeface="Arial"/>
                <a:cs typeface="Arial"/>
              </a:rPr>
              <a:t>file</a:t>
            </a:r>
            <a:r>
              <a:rPr dirty="0" sz="1800" spc="-5">
                <a:solidFill>
                  <a:srgbClr val="1F517B"/>
                </a:solidFill>
                <a:latin typeface="Arial"/>
                <a:cs typeface="Arial"/>
              </a:rPr>
              <a:t> </a:t>
            </a:r>
            <a:r>
              <a:rPr dirty="0" sz="1800">
                <a:solidFill>
                  <a:srgbClr val="1F517B"/>
                </a:solidFill>
                <a:latin typeface="Arial"/>
                <a:cs typeface="Arial"/>
              </a:rPr>
              <a:t>*,</a:t>
            </a:r>
            <a:r>
              <a:rPr dirty="0" sz="1800" spc="-20">
                <a:solidFill>
                  <a:srgbClr val="1F517B"/>
                </a:solidFill>
                <a:latin typeface="Arial"/>
                <a:cs typeface="Arial"/>
              </a:rPr>
              <a:t> </a:t>
            </a:r>
            <a:r>
              <a:rPr dirty="0" sz="1800">
                <a:solidFill>
                  <a:srgbClr val="1F517B"/>
                </a:solidFill>
                <a:latin typeface="Arial"/>
                <a:cs typeface="Arial"/>
              </a:rPr>
              <a:t>struct</a:t>
            </a:r>
            <a:r>
              <a:rPr dirty="0" sz="1800" spc="-5">
                <a:solidFill>
                  <a:srgbClr val="1F517B"/>
                </a:solidFill>
                <a:latin typeface="Arial"/>
                <a:cs typeface="Arial"/>
              </a:rPr>
              <a:t> </a:t>
            </a:r>
            <a:r>
              <a:rPr dirty="0" sz="1800">
                <a:solidFill>
                  <a:srgbClr val="1F517B"/>
                </a:solidFill>
                <a:latin typeface="Arial"/>
                <a:cs typeface="Arial"/>
              </a:rPr>
              <a:t>vm_area_struct</a:t>
            </a:r>
            <a:r>
              <a:rPr dirty="0" sz="1800" spc="5">
                <a:solidFill>
                  <a:srgbClr val="1F517B"/>
                </a:solidFill>
                <a:latin typeface="Arial"/>
                <a:cs typeface="Arial"/>
              </a:rPr>
              <a:t> </a:t>
            </a:r>
            <a:r>
              <a:rPr dirty="0" sz="1800" spc="-25">
                <a:solidFill>
                  <a:srgbClr val="1F517B"/>
                </a:solidFill>
                <a:latin typeface="Arial"/>
                <a:cs typeface="Arial"/>
              </a:rPr>
              <a:t>*); </a:t>
            </a:r>
            <a:r>
              <a:rPr dirty="0" sz="1800">
                <a:solidFill>
                  <a:srgbClr val="1F517B"/>
                </a:solidFill>
                <a:latin typeface="Arial"/>
                <a:cs typeface="Arial"/>
              </a:rPr>
              <a:t>int</a:t>
            </a:r>
            <a:r>
              <a:rPr dirty="0" sz="1800" spc="-10">
                <a:solidFill>
                  <a:srgbClr val="1F517B"/>
                </a:solidFill>
                <a:latin typeface="Arial"/>
                <a:cs typeface="Arial"/>
              </a:rPr>
              <a:t> </a:t>
            </a:r>
            <a:r>
              <a:rPr dirty="0" sz="1800">
                <a:solidFill>
                  <a:srgbClr val="1F517B"/>
                </a:solidFill>
                <a:latin typeface="Arial"/>
                <a:cs typeface="Arial"/>
              </a:rPr>
              <a:t>(*open)</a:t>
            </a:r>
            <a:r>
              <a:rPr dirty="0" sz="1800" spc="5">
                <a:solidFill>
                  <a:srgbClr val="1F517B"/>
                </a:solidFill>
                <a:latin typeface="Arial"/>
                <a:cs typeface="Arial"/>
              </a:rPr>
              <a:t> </a:t>
            </a:r>
            <a:r>
              <a:rPr dirty="0" sz="1800">
                <a:solidFill>
                  <a:srgbClr val="1F517B"/>
                </a:solidFill>
                <a:latin typeface="Arial"/>
                <a:cs typeface="Arial"/>
              </a:rPr>
              <a:t>(struct</a:t>
            </a:r>
            <a:r>
              <a:rPr dirty="0" sz="1800" spc="-15">
                <a:solidFill>
                  <a:srgbClr val="1F517B"/>
                </a:solidFill>
                <a:latin typeface="Arial"/>
                <a:cs typeface="Arial"/>
              </a:rPr>
              <a:t> </a:t>
            </a:r>
            <a:r>
              <a:rPr dirty="0" sz="1800">
                <a:solidFill>
                  <a:srgbClr val="1F517B"/>
                </a:solidFill>
                <a:latin typeface="Arial"/>
                <a:cs typeface="Arial"/>
              </a:rPr>
              <a:t>inode</a:t>
            </a:r>
            <a:r>
              <a:rPr dirty="0" sz="1800" spc="-5">
                <a:solidFill>
                  <a:srgbClr val="1F517B"/>
                </a:solidFill>
                <a:latin typeface="Arial"/>
                <a:cs typeface="Arial"/>
              </a:rPr>
              <a:t> </a:t>
            </a:r>
            <a:r>
              <a:rPr dirty="0" sz="1800">
                <a:solidFill>
                  <a:srgbClr val="1F517B"/>
                </a:solidFill>
                <a:latin typeface="Arial"/>
                <a:cs typeface="Arial"/>
              </a:rPr>
              <a:t>*,</a:t>
            </a:r>
            <a:r>
              <a:rPr dirty="0" sz="1800" spc="-15">
                <a:solidFill>
                  <a:srgbClr val="1F517B"/>
                </a:solidFill>
                <a:latin typeface="Arial"/>
                <a:cs typeface="Arial"/>
              </a:rPr>
              <a:t> </a:t>
            </a:r>
            <a:r>
              <a:rPr dirty="0" sz="1800">
                <a:solidFill>
                  <a:srgbClr val="1F517B"/>
                </a:solidFill>
                <a:latin typeface="Arial"/>
                <a:cs typeface="Arial"/>
              </a:rPr>
              <a:t>struct</a:t>
            </a:r>
            <a:r>
              <a:rPr dirty="0" sz="1800" spc="-20">
                <a:solidFill>
                  <a:srgbClr val="1F517B"/>
                </a:solidFill>
                <a:latin typeface="Arial"/>
                <a:cs typeface="Arial"/>
              </a:rPr>
              <a:t> </a:t>
            </a:r>
            <a:r>
              <a:rPr dirty="0" sz="1800">
                <a:solidFill>
                  <a:srgbClr val="1F517B"/>
                </a:solidFill>
                <a:latin typeface="Arial"/>
                <a:cs typeface="Arial"/>
              </a:rPr>
              <a:t>file</a:t>
            </a:r>
            <a:r>
              <a:rPr dirty="0" sz="1800" spc="-10">
                <a:solidFill>
                  <a:srgbClr val="1F517B"/>
                </a:solidFill>
                <a:latin typeface="Arial"/>
                <a:cs typeface="Arial"/>
              </a:rPr>
              <a:t> </a:t>
            </a:r>
            <a:r>
              <a:rPr dirty="0" sz="1800" spc="-25">
                <a:solidFill>
                  <a:srgbClr val="1F517B"/>
                </a:solidFill>
                <a:latin typeface="Arial"/>
                <a:cs typeface="Arial"/>
              </a:rPr>
              <a:t>*);</a:t>
            </a:r>
            <a:endParaRPr sz="1800">
              <a:latin typeface="Arial"/>
              <a:cs typeface="Arial"/>
            </a:endParaRPr>
          </a:p>
          <a:p>
            <a:pPr marL="520065">
              <a:lnSpc>
                <a:spcPts val="1810"/>
              </a:lnSpc>
            </a:pPr>
            <a:r>
              <a:rPr dirty="0" sz="1800">
                <a:solidFill>
                  <a:srgbClr val="1F517B"/>
                </a:solidFill>
                <a:latin typeface="Arial"/>
                <a:cs typeface="Arial"/>
              </a:rPr>
              <a:t>int</a:t>
            </a:r>
            <a:r>
              <a:rPr dirty="0" sz="1800" spc="-5">
                <a:solidFill>
                  <a:srgbClr val="1F517B"/>
                </a:solidFill>
                <a:latin typeface="Arial"/>
                <a:cs typeface="Arial"/>
              </a:rPr>
              <a:t> </a:t>
            </a:r>
            <a:r>
              <a:rPr dirty="0" sz="1800">
                <a:solidFill>
                  <a:srgbClr val="1F517B"/>
                </a:solidFill>
                <a:latin typeface="Arial"/>
                <a:cs typeface="Arial"/>
              </a:rPr>
              <a:t>(*flush)</a:t>
            </a:r>
            <a:r>
              <a:rPr dirty="0" sz="1800" spc="-5">
                <a:solidFill>
                  <a:srgbClr val="1F517B"/>
                </a:solidFill>
                <a:latin typeface="Arial"/>
                <a:cs typeface="Arial"/>
              </a:rPr>
              <a:t> </a:t>
            </a:r>
            <a:r>
              <a:rPr dirty="0" sz="1800">
                <a:solidFill>
                  <a:srgbClr val="1F517B"/>
                </a:solidFill>
                <a:latin typeface="Arial"/>
                <a:cs typeface="Arial"/>
              </a:rPr>
              <a:t>(struct</a:t>
            </a:r>
            <a:r>
              <a:rPr dirty="0" sz="1800" spc="-10">
                <a:solidFill>
                  <a:srgbClr val="1F517B"/>
                </a:solidFill>
                <a:latin typeface="Arial"/>
                <a:cs typeface="Arial"/>
              </a:rPr>
              <a:t> </a:t>
            </a:r>
            <a:r>
              <a:rPr dirty="0" sz="1800">
                <a:solidFill>
                  <a:srgbClr val="1F517B"/>
                </a:solidFill>
                <a:latin typeface="Arial"/>
                <a:cs typeface="Arial"/>
              </a:rPr>
              <a:t>file </a:t>
            </a:r>
            <a:r>
              <a:rPr dirty="0" sz="1800" spc="-25">
                <a:solidFill>
                  <a:srgbClr val="1F517B"/>
                </a:solidFill>
                <a:latin typeface="Arial"/>
                <a:cs typeface="Arial"/>
              </a:rPr>
              <a:t>*);</a:t>
            </a:r>
            <a:endParaRPr sz="1800">
              <a:latin typeface="Arial"/>
              <a:cs typeface="Arial"/>
            </a:endParaRPr>
          </a:p>
          <a:p>
            <a:pPr marL="520065">
              <a:lnSpc>
                <a:spcPts val="1945"/>
              </a:lnSpc>
            </a:pPr>
            <a:r>
              <a:rPr dirty="0" sz="1800">
                <a:solidFill>
                  <a:srgbClr val="1F517B"/>
                </a:solidFill>
                <a:latin typeface="Arial"/>
                <a:cs typeface="Arial"/>
              </a:rPr>
              <a:t>int</a:t>
            </a:r>
            <a:r>
              <a:rPr dirty="0" sz="1800" spc="-15">
                <a:solidFill>
                  <a:srgbClr val="1F517B"/>
                </a:solidFill>
                <a:latin typeface="Arial"/>
                <a:cs typeface="Arial"/>
              </a:rPr>
              <a:t> </a:t>
            </a:r>
            <a:r>
              <a:rPr dirty="0" sz="1800">
                <a:solidFill>
                  <a:srgbClr val="1F517B"/>
                </a:solidFill>
                <a:latin typeface="Arial"/>
                <a:cs typeface="Arial"/>
              </a:rPr>
              <a:t>(*release)</a:t>
            </a:r>
            <a:r>
              <a:rPr dirty="0" sz="1800" spc="10">
                <a:solidFill>
                  <a:srgbClr val="1F517B"/>
                </a:solidFill>
                <a:latin typeface="Arial"/>
                <a:cs typeface="Arial"/>
              </a:rPr>
              <a:t> </a:t>
            </a:r>
            <a:r>
              <a:rPr dirty="0" sz="1800">
                <a:solidFill>
                  <a:srgbClr val="1F517B"/>
                </a:solidFill>
                <a:latin typeface="Arial"/>
                <a:cs typeface="Arial"/>
              </a:rPr>
              <a:t>(struct</a:t>
            </a:r>
            <a:r>
              <a:rPr dirty="0" sz="1800" spc="-20">
                <a:solidFill>
                  <a:srgbClr val="1F517B"/>
                </a:solidFill>
                <a:latin typeface="Arial"/>
                <a:cs typeface="Arial"/>
              </a:rPr>
              <a:t> </a:t>
            </a:r>
            <a:r>
              <a:rPr dirty="0" sz="1800">
                <a:solidFill>
                  <a:srgbClr val="1F517B"/>
                </a:solidFill>
                <a:latin typeface="Arial"/>
                <a:cs typeface="Arial"/>
              </a:rPr>
              <a:t>inode *,</a:t>
            </a:r>
            <a:r>
              <a:rPr dirty="0" sz="1800" spc="-30">
                <a:solidFill>
                  <a:srgbClr val="1F517B"/>
                </a:solidFill>
                <a:latin typeface="Arial"/>
                <a:cs typeface="Arial"/>
              </a:rPr>
              <a:t> </a:t>
            </a:r>
            <a:r>
              <a:rPr dirty="0" sz="1800">
                <a:solidFill>
                  <a:srgbClr val="1F517B"/>
                </a:solidFill>
                <a:latin typeface="Arial"/>
                <a:cs typeface="Arial"/>
              </a:rPr>
              <a:t>struct</a:t>
            </a:r>
            <a:r>
              <a:rPr dirty="0" sz="1800" spc="-10">
                <a:solidFill>
                  <a:srgbClr val="1F517B"/>
                </a:solidFill>
                <a:latin typeface="Arial"/>
                <a:cs typeface="Arial"/>
              </a:rPr>
              <a:t> </a:t>
            </a:r>
            <a:r>
              <a:rPr dirty="0" sz="1800">
                <a:solidFill>
                  <a:srgbClr val="1F517B"/>
                </a:solidFill>
                <a:latin typeface="Arial"/>
                <a:cs typeface="Arial"/>
              </a:rPr>
              <a:t>file</a:t>
            </a:r>
            <a:r>
              <a:rPr dirty="0" sz="1800" spc="-25">
                <a:solidFill>
                  <a:srgbClr val="1F517B"/>
                </a:solidFill>
                <a:latin typeface="Arial"/>
                <a:cs typeface="Arial"/>
              </a:rPr>
              <a:t> *);</a:t>
            </a:r>
            <a:endParaRPr sz="1800">
              <a:latin typeface="Arial"/>
              <a:cs typeface="Arial"/>
            </a:endParaRPr>
          </a:p>
          <a:p>
            <a:pPr marL="520065">
              <a:lnSpc>
                <a:spcPts val="1945"/>
              </a:lnSpc>
            </a:pPr>
            <a:r>
              <a:rPr dirty="0" sz="1800">
                <a:solidFill>
                  <a:srgbClr val="1F517B"/>
                </a:solidFill>
                <a:latin typeface="Arial"/>
                <a:cs typeface="Arial"/>
              </a:rPr>
              <a:t>int</a:t>
            </a:r>
            <a:r>
              <a:rPr dirty="0" sz="1800" spc="-10">
                <a:solidFill>
                  <a:srgbClr val="1F517B"/>
                </a:solidFill>
                <a:latin typeface="Arial"/>
                <a:cs typeface="Arial"/>
              </a:rPr>
              <a:t> </a:t>
            </a:r>
            <a:r>
              <a:rPr dirty="0" sz="1800">
                <a:solidFill>
                  <a:srgbClr val="1F517B"/>
                </a:solidFill>
                <a:latin typeface="Arial"/>
                <a:cs typeface="Arial"/>
              </a:rPr>
              <a:t>(*fsync)</a:t>
            </a:r>
            <a:r>
              <a:rPr dirty="0" sz="1800" spc="5">
                <a:solidFill>
                  <a:srgbClr val="1F517B"/>
                </a:solidFill>
                <a:latin typeface="Arial"/>
                <a:cs typeface="Arial"/>
              </a:rPr>
              <a:t> </a:t>
            </a:r>
            <a:r>
              <a:rPr dirty="0" sz="1800">
                <a:solidFill>
                  <a:srgbClr val="1F517B"/>
                </a:solidFill>
                <a:latin typeface="Arial"/>
                <a:cs typeface="Arial"/>
              </a:rPr>
              <a:t>(struct</a:t>
            </a:r>
            <a:r>
              <a:rPr dirty="0" sz="1800" spc="-5">
                <a:solidFill>
                  <a:srgbClr val="1F517B"/>
                </a:solidFill>
                <a:latin typeface="Arial"/>
                <a:cs typeface="Arial"/>
              </a:rPr>
              <a:t> </a:t>
            </a:r>
            <a:r>
              <a:rPr dirty="0" sz="1800">
                <a:solidFill>
                  <a:srgbClr val="1F517B"/>
                </a:solidFill>
                <a:latin typeface="Arial"/>
                <a:cs typeface="Arial"/>
              </a:rPr>
              <a:t>file</a:t>
            </a:r>
            <a:r>
              <a:rPr dirty="0" sz="1800" spc="-25">
                <a:solidFill>
                  <a:srgbClr val="1F517B"/>
                </a:solidFill>
                <a:latin typeface="Arial"/>
                <a:cs typeface="Arial"/>
              </a:rPr>
              <a:t> </a:t>
            </a:r>
            <a:r>
              <a:rPr dirty="0" sz="1800">
                <a:solidFill>
                  <a:srgbClr val="1F517B"/>
                </a:solidFill>
                <a:latin typeface="Arial"/>
                <a:cs typeface="Arial"/>
              </a:rPr>
              <a:t>*,</a:t>
            </a:r>
            <a:r>
              <a:rPr dirty="0" sz="1800" spc="-10">
                <a:solidFill>
                  <a:srgbClr val="1F517B"/>
                </a:solidFill>
                <a:latin typeface="Arial"/>
                <a:cs typeface="Arial"/>
              </a:rPr>
              <a:t> </a:t>
            </a:r>
            <a:r>
              <a:rPr dirty="0" sz="1800">
                <a:solidFill>
                  <a:srgbClr val="1F517B"/>
                </a:solidFill>
                <a:latin typeface="Arial"/>
                <a:cs typeface="Arial"/>
              </a:rPr>
              <a:t>struct</a:t>
            </a:r>
            <a:r>
              <a:rPr dirty="0" sz="1800" spc="-25">
                <a:solidFill>
                  <a:srgbClr val="1F517B"/>
                </a:solidFill>
                <a:latin typeface="Arial"/>
                <a:cs typeface="Arial"/>
              </a:rPr>
              <a:t> </a:t>
            </a:r>
            <a:r>
              <a:rPr dirty="0" sz="1800">
                <a:solidFill>
                  <a:srgbClr val="1F517B"/>
                </a:solidFill>
                <a:latin typeface="Arial"/>
                <a:cs typeface="Arial"/>
              </a:rPr>
              <a:t>dentry</a:t>
            </a:r>
            <a:r>
              <a:rPr dirty="0" sz="1800" spc="-10">
                <a:solidFill>
                  <a:srgbClr val="1F517B"/>
                </a:solidFill>
                <a:latin typeface="Arial"/>
                <a:cs typeface="Arial"/>
              </a:rPr>
              <a:t> </a:t>
            </a:r>
            <a:r>
              <a:rPr dirty="0" sz="1800">
                <a:solidFill>
                  <a:srgbClr val="1F517B"/>
                </a:solidFill>
                <a:latin typeface="Arial"/>
                <a:cs typeface="Arial"/>
              </a:rPr>
              <a:t>*,</a:t>
            </a:r>
            <a:r>
              <a:rPr dirty="0" sz="1800" spc="-15">
                <a:solidFill>
                  <a:srgbClr val="1F517B"/>
                </a:solidFill>
                <a:latin typeface="Arial"/>
                <a:cs typeface="Arial"/>
              </a:rPr>
              <a:t> </a:t>
            </a:r>
            <a:r>
              <a:rPr dirty="0" sz="1800">
                <a:solidFill>
                  <a:srgbClr val="1F517B"/>
                </a:solidFill>
                <a:latin typeface="Arial"/>
                <a:cs typeface="Arial"/>
              </a:rPr>
              <a:t>int</a:t>
            </a:r>
            <a:r>
              <a:rPr dirty="0" sz="1800" spc="-5">
                <a:solidFill>
                  <a:srgbClr val="1F517B"/>
                </a:solidFill>
                <a:latin typeface="Arial"/>
                <a:cs typeface="Arial"/>
              </a:rPr>
              <a:t> </a:t>
            </a:r>
            <a:r>
              <a:rPr dirty="0" sz="1800" spc="-10">
                <a:solidFill>
                  <a:srgbClr val="1F517B"/>
                </a:solidFill>
                <a:latin typeface="Arial"/>
                <a:cs typeface="Arial"/>
              </a:rPr>
              <a:t>datasync);</a:t>
            </a:r>
            <a:endParaRPr sz="1800">
              <a:latin typeface="Arial"/>
              <a:cs typeface="Arial"/>
            </a:endParaRPr>
          </a:p>
          <a:p>
            <a:pPr marL="520065">
              <a:lnSpc>
                <a:spcPts val="1945"/>
              </a:lnSpc>
            </a:pPr>
            <a:r>
              <a:rPr dirty="0" sz="1800">
                <a:solidFill>
                  <a:srgbClr val="1F517B"/>
                </a:solidFill>
                <a:latin typeface="Arial"/>
                <a:cs typeface="Arial"/>
              </a:rPr>
              <a:t>int</a:t>
            </a:r>
            <a:r>
              <a:rPr dirty="0" sz="1800" spc="-10">
                <a:solidFill>
                  <a:srgbClr val="1F517B"/>
                </a:solidFill>
                <a:latin typeface="Arial"/>
                <a:cs typeface="Arial"/>
              </a:rPr>
              <a:t> </a:t>
            </a:r>
            <a:r>
              <a:rPr dirty="0" sz="1800">
                <a:solidFill>
                  <a:srgbClr val="1F517B"/>
                </a:solidFill>
                <a:latin typeface="Arial"/>
                <a:cs typeface="Arial"/>
              </a:rPr>
              <a:t>(*fasync)</a:t>
            </a:r>
            <a:r>
              <a:rPr dirty="0" sz="1800" spc="20">
                <a:solidFill>
                  <a:srgbClr val="1F517B"/>
                </a:solidFill>
                <a:latin typeface="Arial"/>
                <a:cs typeface="Arial"/>
              </a:rPr>
              <a:t> </a:t>
            </a:r>
            <a:r>
              <a:rPr dirty="0" sz="1800">
                <a:solidFill>
                  <a:srgbClr val="1F517B"/>
                </a:solidFill>
                <a:latin typeface="Arial"/>
                <a:cs typeface="Arial"/>
              </a:rPr>
              <a:t>(int,</a:t>
            </a:r>
            <a:r>
              <a:rPr dirty="0" sz="1800" spc="-15">
                <a:solidFill>
                  <a:srgbClr val="1F517B"/>
                </a:solidFill>
                <a:latin typeface="Arial"/>
                <a:cs typeface="Arial"/>
              </a:rPr>
              <a:t> </a:t>
            </a:r>
            <a:r>
              <a:rPr dirty="0" sz="1800">
                <a:solidFill>
                  <a:srgbClr val="1F517B"/>
                </a:solidFill>
                <a:latin typeface="Arial"/>
                <a:cs typeface="Arial"/>
              </a:rPr>
              <a:t>struct</a:t>
            </a:r>
            <a:r>
              <a:rPr dirty="0" sz="1800" spc="-5">
                <a:solidFill>
                  <a:srgbClr val="1F517B"/>
                </a:solidFill>
                <a:latin typeface="Arial"/>
                <a:cs typeface="Arial"/>
              </a:rPr>
              <a:t> </a:t>
            </a:r>
            <a:r>
              <a:rPr dirty="0" sz="1800">
                <a:solidFill>
                  <a:srgbClr val="1F517B"/>
                </a:solidFill>
                <a:latin typeface="Arial"/>
                <a:cs typeface="Arial"/>
              </a:rPr>
              <a:t>file</a:t>
            </a:r>
            <a:r>
              <a:rPr dirty="0" sz="1800" spc="-20">
                <a:solidFill>
                  <a:srgbClr val="1F517B"/>
                </a:solidFill>
                <a:latin typeface="Arial"/>
                <a:cs typeface="Arial"/>
              </a:rPr>
              <a:t> </a:t>
            </a:r>
            <a:r>
              <a:rPr dirty="0" sz="1800">
                <a:solidFill>
                  <a:srgbClr val="1F517B"/>
                </a:solidFill>
                <a:latin typeface="Arial"/>
                <a:cs typeface="Arial"/>
              </a:rPr>
              <a:t>*,</a:t>
            </a:r>
            <a:r>
              <a:rPr dirty="0" sz="1800" spc="-5">
                <a:solidFill>
                  <a:srgbClr val="1F517B"/>
                </a:solidFill>
                <a:latin typeface="Arial"/>
                <a:cs typeface="Arial"/>
              </a:rPr>
              <a:t> </a:t>
            </a:r>
            <a:r>
              <a:rPr dirty="0" sz="1800" spc="-20">
                <a:solidFill>
                  <a:srgbClr val="1F517B"/>
                </a:solidFill>
                <a:latin typeface="Arial"/>
                <a:cs typeface="Arial"/>
              </a:rPr>
              <a:t>int);</a:t>
            </a:r>
            <a:endParaRPr sz="1800">
              <a:latin typeface="Arial"/>
              <a:cs typeface="Arial"/>
            </a:endParaRPr>
          </a:p>
          <a:p>
            <a:pPr marL="520065">
              <a:lnSpc>
                <a:spcPts val="1945"/>
              </a:lnSpc>
            </a:pPr>
            <a:r>
              <a:rPr dirty="0" sz="1800">
                <a:solidFill>
                  <a:srgbClr val="1F517B"/>
                </a:solidFill>
                <a:latin typeface="Arial"/>
                <a:cs typeface="Arial"/>
              </a:rPr>
              <a:t>int</a:t>
            </a:r>
            <a:r>
              <a:rPr dirty="0" sz="1800" spc="-15">
                <a:solidFill>
                  <a:srgbClr val="1F517B"/>
                </a:solidFill>
                <a:latin typeface="Arial"/>
                <a:cs typeface="Arial"/>
              </a:rPr>
              <a:t> </a:t>
            </a:r>
            <a:r>
              <a:rPr dirty="0" sz="1800">
                <a:solidFill>
                  <a:srgbClr val="1F517B"/>
                </a:solidFill>
                <a:latin typeface="Arial"/>
                <a:cs typeface="Arial"/>
              </a:rPr>
              <a:t>(*lock)</a:t>
            </a:r>
            <a:r>
              <a:rPr dirty="0" sz="1800" spc="-10">
                <a:solidFill>
                  <a:srgbClr val="1F517B"/>
                </a:solidFill>
                <a:latin typeface="Arial"/>
                <a:cs typeface="Arial"/>
              </a:rPr>
              <a:t> </a:t>
            </a:r>
            <a:r>
              <a:rPr dirty="0" sz="1800">
                <a:solidFill>
                  <a:srgbClr val="1F517B"/>
                </a:solidFill>
                <a:latin typeface="Arial"/>
                <a:cs typeface="Arial"/>
              </a:rPr>
              <a:t>(struct</a:t>
            </a:r>
            <a:r>
              <a:rPr dirty="0" sz="1800" spc="-15">
                <a:solidFill>
                  <a:srgbClr val="1F517B"/>
                </a:solidFill>
                <a:latin typeface="Arial"/>
                <a:cs typeface="Arial"/>
              </a:rPr>
              <a:t> </a:t>
            </a:r>
            <a:r>
              <a:rPr dirty="0" sz="1800">
                <a:solidFill>
                  <a:srgbClr val="1F517B"/>
                </a:solidFill>
                <a:latin typeface="Arial"/>
                <a:cs typeface="Arial"/>
              </a:rPr>
              <a:t>file</a:t>
            </a:r>
            <a:r>
              <a:rPr dirty="0" sz="1800" spc="-10">
                <a:solidFill>
                  <a:srgbClr val="1F517B"/>
                </a:solidFill>
                <a:latin typeface="Arial"/>
                <a:cs typeface="Arial"/>
              </a:rPr>
              <a:t> </a:t>
            </a:r>
            <a:r>
              <a:rPr dirty="0" sz="1800">
                <a:solidFill>
                  <a:srgbClr val="1F517B"/>
                </a:solidFill>
                <a:latin typeface="Arial"/>
                <a:cs typeface="Arial"/>
              </a:rPr>
              <a:t>*,</a:t>
            </a:r>
            <a:r>
              <a:rPr dirty="0" sz="1800" spc="-25">
                <a:solidFill>
                  <a:srgbClr val="1F517B"/>
                </a:solidFill>
                <a:latin typeface="Arial"/>
                <a:cs typeface="Arial"/>
              </a:rPr>
              <a:t> </a:t>
            </a:r>
            <a:r>
              <a:rPr dirty="0" sz="1800">
                <a:solidFill>
                  <a:srgbClr val="1F517B"/>
                </a:solidFill>
                <a:latin typeface="Arial"/>
                <a:cs typeface="Arial"/>
              </a:rPr>
              <a:t>int,</a:t>
            </a:r>
            <a:r>
              <a:rPr dirty="0" sz="1800" spc="-10">
                <a:solidFill>
                  <a:srgbClr val="1F517B"/>
                </a:solidFill>
                <a:latin typeface="Arial"/>
                <a:cs typeface="Arial"/>
              </a:rPr>
              <a:t> </a:t>
            </a:r>
            <a:r>
              <a:rPr dirty="0" sz="1800">
                <a:solidFill>
                  <a:srgbClr val="1F517B"/>
                </a:solidFill>
                <a:latin typeface="Arial"/>
                <a:cs typeface="Arial"/>
              </a:rPr>
              <a:t>struct</a:t>
            </a:r>
            <a:r>
              <a:rPr dirty="0" sz="1800" spc="-25">
                <a:solidFill>
                  <a:srgbClr val="1F517B"/>
                </a:solidFill>
                <a:latin typeface="Arial"/>
                <a:cs typeface="Arial"/>
              </a:rPr>
              <a:t> </a:t>
            </a:r>
            <a:r>
              <a:rPr dirty="0" sz="1800">
                <a:solidFill>
                  <a:srgbClr val="1F517B"/>
                </a:solidFill>
                <a:latin typeface="Arial"/>
                <a:cs typeface="Arial"/>
              </a:rPr>
              <a:t>file_lock</a:t>
            </a:r>
            <a:r>
              <a:rPr dirty="0" sz="1800" spc="5">
                <a:solidFill>
                  <a:srgbClr val="1F517B"/>
                </a:solidFill>
                <a:latin typeface="Arial"/>
                <a:cs typeface="Arial"/>
              </a:rPr>
              <a:t> </a:t>
            </a:r>
            <a:r>
              <a:rPr dirty="0" sz="1800" spc="-25">
                <a:solidFill>
                  <a:srgbClr val="1F517B"/>
                </a:solidFill>
                <a:latin typeface="Arial"/>
                <a:cs typeface="Arial"/>
              </a:rPr>
              <a:t>*);</a:t>
            </a:r>
            <a:endParaRPr sz="1800">
              <a:latin typeface="Arial"/>
              <a:cs typeface="Arial"/>
            </a:endParaRPr>
          </a:p>
          <a:p>
            <a:pPr algn="just" marL="520065" marR="819785">
              <a:lnSpc>
                <a:spcPts val="1939"/>
              </a:lnSpc>
              <a:spcBef>
                <a:spcPts val="140"/>
              </a:spcBef>
            </a:pPr>
            <a:r>
              <a:rPr dirty="0" sz="1800">
                <a:solidFill>
                  <a:srgbClr val="1F517B"/>
                </a:solidFill>
                <a:latin typeface="Arial"/>
                <a:cs typeface="Arial"/>
              </a:rPr>
              <a:t>ssize_t</a:t>
            </a:r>
            <a:r>
              <a:rPr dirty="0" sz="1800" spc="-15">
                <a:solidFill>
                  <a:srgbClr val="1F517B"/>
                </a:solidFill>
                <a:latin typeface="Arial"/>
                <a:cs typeface="Arial"/>
              </a:rPr>
              <a:t> </a:t>
            </a:r>
            <a:r>
              <a:rPr dirty="0" sz="1800">
                <a:solidFill>
                  <a:srgbClr val="1F517B"/>
                </a:solidFill>
                <a:latin typeface="Arial"/>
                <a:cs typeface="Arial"/>
              </a:rPr>
              <a:t>(*readv)</a:t>
            </a:r>
            <a:r>
              <a:rPr dirty="0" sz="1800" spc="-15">
                <a:solidFill>
                  <a:srgbClr val="1F517B"/>
                </a:solidFill>
                <a:latin typeface="Arial"/>
                <a:cs typeface="Arial"/>
              </a:rPr>
              <a:t> </a:t>
            </a:r>
            <a:r>
              <a:rPr dirty="0" sz="1800">
                <a:solidFill>
                  <a:srgbClr val="1F517B"/>
                </a:solidFill>
                <a:latin typeface="Arial"/>
                <a:cs typeface="Arial"/>
              </a:rPr>
              <a:t>(struct</a:t>
            </a:r>
            <a:r>
              <a:rPr dirty="0" sz="1800" spc="-20">
                <a:solidFill>
                  <a:srgbClr val="1F517B"/>
                </a:solidFill>
                <a:latin typeface="Arial"/>
                <a:cs typeface="Arial"/>
              </a:rPr>
              <a:t> </a:t>
            </a:r>
            <a:r>
              <a:rPr dirty="0" sz="1800">
                <a:solidFill>
                  <a:srgbClr val="1F517B"/>
                </a:solidFill>
                <a:latin typeface="Arial"/>
                <a:cs typeface="Arial"/>
              </a:rPr>
              <a:t>file</a:t>
            </a:r>
            <a:r>
              <a:rPr dirty="0" sz="1800" spc="-30">
                <a:solidFill>
                  <a:srgbClr val="1F517B"/>
                </a:solidFill>
                <a:latin typeface="Arial"/>
                <a:cs typeface="Arial"/>
              </a:rPr>
              <a:t> </a:t>
            </a:r>
            <a:r>
              <a:rPr dirty="0" sz="1800">
                <a:solidFill>
                  <a:srgbClr val="1F517B"/>
                </a:solidFill>
                <a:latin typeface="Arial"/>
                <a:cs typeface="Arial"/>
              </a:rPr>
              <a:t>*,</a:t>
            </a:r>
            <a:r>
              <a:rPr dirty="0" sz="1800" spc="-15">
                <a:solidFill>
                  <a:srgbClr val="1F517B"/>
                </a:solidFill>
                <a:latin typeface="Arial"/>
                <a:cs typeface="Arial"/>
              </a:rPr>
              <a:t> </a:t>
            </a:r>
            <a:r>
              <a:rPr dirty="0" sz="1800">
                <a:solidFill>
                  <a:srgbClr val="1F517B"/>
                </a:solidFill>
                <a:latin typeface="Arial"/>
                <a:cs typeface="Arial"/>
              </a:rPr>
              <a:t>const</a:t>
            </a:r>
            <a:r>
              <a:rPr dirty="0" sz="1800" spc="-20">
                <a:solidFill>
                  <a:srgbClr val="1F517B"/>
                </a:solidFill>
                <a:latin typeface="Arial"/>
                <a:cs typeface="Arial"/>
              </a:rPr>
              <a:t> </a:t>
            </a:r>
            <a:r>
              <a:rPr dirty="0" sz="1800">
                <a:solidFill>
                  <a:srgbClr val="1F517B"/>
                </a:solidFill>
                <a:latin typeface="Arial"/>
                <a:cs typeface="Arial"/>
              </a:rPr>
              <a:t>struct</a:t>
            </a:r>
            <a:r>
              <a:rPr dirty="0" sz="1800" spc="-30">
                <a:solidFill>
                  <a:srgbClr val="1F517B"/>
                </a:solidFill>
                <a:latin typeface="Arial"/>
                <a:cs typeface="Arial"/>
              </a:rPr>
              <a:t> </a:t>
            </a:r>
            <a:r>
              <a:rPr dirty="0" sz="1800">
                <a:solidFill>
                  <a:srgbClr val="1F517B"/>
                </a:solidFill>
                <a:latin typeface="Arial"/>
                <a:cs typeface="Arial"/>
              </a:rPr>
              <a:t>iovec</a:t>
            </a:r>
            <a:r>
              <a:rPr dirty="0" sz="1800" spc="-20">
                <a:solidFill>
                  <a:srgbClr val="1F517B"/>
                </a:solidFill>
                <a:latin typeface="Arial"/>
                <a:cs typeface="Arial"/>
              </a:rPr>
              <a:t> </a:t>
            </a:r>
            <a:r>
              <a:rPr dirty="0" sz="1800">
                <a:solidFill>
                  <a:srgbClr val="1F517B"/>
                </a:solidFill>
                <a:latin typeface="Arial"/>
                <a:cs typeface="Arial"/>
              </a:rPr>
              <a:t>*,</a:t>
            </a:r>
            <a:r>
              <a:rPr dirty="0" sz="1800" spc="-20">
                <a:solidFill>
                  <a:srgbClr val="1F517B"/>
                </a:solidFill>
                <a:latin typeface="Arial"/>
                <a:cs typeface="Arial"/>
              </a:rPr>
              <a:t> </a:t>
            </a:r>
            <a:r>
              <a:rPr dirty="0" sz="1800">
                <a:solidFill>
                  <a:srgbClr val="1F517B"/>
                </a:solidFill>
                <a:latin typeface="Arial"/>
                <a:cs typeface="Arial"/>
              </a:rPr>
              <a:t>unsigned</a:t>
            </a:r>
            <a:r>
              <a:rPr dirty="0" sz="1800" spc="-5">
                <a:solidFill>
                  <a:srgbClr val="1F517B"/>
                </a:solidFill>
                <a:latin typeface="Arial"/>
                <a:cs typeface="Arial"/>
              </a:rPr>
              <a:t> </a:t>
            </a:r>
            <a:r>
              <a:rPr dirty="0" sz="1800">
                <a:solidFill>
                  <a:srgbClr val="1F517B"/>
                </a:solidFill>
                <a:latin typeface="Arial"/>
                <a:cs typeface="Arial"/>
              </a:rPr>
              <a:t>long,</a:t>
            </a:r>
            <a:r>
              <a:rPr dirty="0" sz="1800" spc="-15">
                <a:solidFill>
                  <a:srgbClr val="1F517B"/>
                </a:solidFill>
                <a:latin typeface="Arial"/>
                <a:cs typeface="Arial"/>
              </a:rPr>
              <a:t> </a:t>
            </a:r>
            <a:r>
              <a:rPr dirty="0" sz="1800">
                <a:solidFill>
                  <a:srgbClr val="1F517B"/>
                </a:solidFill>
                <a:latin typeface="Arial"/>
                <a:cs typeface="Arial"/>
              </a:rPr>
              <a:t>loff_t</a:t>
            </a:r>
            <a:r>
              <a:rPr dirty="0" sz="1800" spc="-25">
                <a:solidFill>
                  <a:srgbClr val="1F517B"/>
                </a:solidFill>
                <a:latin typeface="Arial"/>
                <a:cs typeface="Arial"/>
              </a:rPr>
              <a:t> *); </a:t>
            </a:r>
            <a:r>
              <a:rPr dirty="0" sz="1800">
                <a:solidFill>
                  <a:srgbClr val="1F517B"/>
                </a:solidFill>
                <a:latin typeface="Arial"/>
                <a:cs typeface="Arial"/>
              </a:rPr>
              <a:t>ssize_t</a:t>
            </a:r>
            <a:r>
              <a:rPr dirty="0" sz="1800" spc="-15">
                <a:solidFill>
                  <a:srgbClr val="1F517B"/>
                </a:solidFill>
                <a:latin typeface="Arial"/>
                <a:cs typeface="Arial"/>
              </a:rPr>
              <a:t> </a:t>
            </a:r>
            <a:r>
              <a:rPr dirty="0" sz="1800">
                <a:solidFill>
                  <a:srgbClr val="1F517B"/>
                </a:solidFill>
                <a:latin typeface="Arial"/>
                <a:cs typeface="Arial"/>
              </a:rPr>
              <a:t>(*writev)</a:t>
            </a:r>
            <a:r>
              <a:rPr dirty="0" sz="1800" spc="10">
                <a:solidFill>
                  <a:srgbClr val="1F517B"/>
                </a:solidFill>
                <a:latin typeface="Arial"/>
                <a:cs typeface="Arial"/>
              </a:rPr>
              <a:t> </a:t>
            </a:r>
            <a:r>
              <a:rPr dirty="0" sz="1800">
                <a:solidFill>
                  <a:srgbClr val="1F517B"/>
                </a:solidFill>
                <a:latin typeface="Arial"/>
                <a:cs typeface="Arial"/>
              </a:rPr>
              <a:t>(struct</a:t>
            </a:r>
            <a:r>
              <a:rPr dirty="0" sz="1800" spc="-20">
                <a:solidFill>
                  <a:srgbClr val="1F517B"/>
                </a:solidFill>
                <a:latin typeface="Arial"/>
                <a:cs typeface="Arial"/>
              </a:rPr>
              <a:t> </a:t>
            </a:r>
            <a:r>
              <a:rPr dirty="0" sz="1800">
                <a:solidFill>
                  <a:srgbClr val="1F517B"/>
                </a:solidFill>
                <a:latin typeface="Arial"/>
                <a:cs typeface="Arial"/>
              </a:rPr>
              <a:t>file</a:t>
            </a:r>
            <a:r>
              <a:rPr dirty="0" sz="1800" spc="-30">
                <a:solidFill>
                  <a:srgbClr val="1F517B"/>
                </a:solidFill>
                <a:latin typeface="Arial"/>
                <a:cs typeface="Arial"/>
              </a:rPr>
              <a:t> </a:t>
            </a:r>
            <a:r>
              <a:rPr dirty="0" sz="1800">
                <a:solidFill>
                  <a:srgbClr val="1F517B"/>
                </a:solidFill>
                <a:latin typeface="Arial"/>
                <a:cs typeface="Arial"/>
              </a:rPr>
              <a:t>*,</a:t>
            </a:r>
            <a:r>
              <a:rPr dirty="0" sz="1800" spc="-15">
                <a:solidFill>
                  <a:srgbClr val="1F517B"/>
                </a:solidFill>
                <a:latin typeface="Arial"/>
                <a:cs typeface="Arial"/>
              </a:rPr>
              <a:t> </a:t>
            </a:r>
            <a:r>
              <a:rPr dirty="0" sz="1800">
                <a:solidFill>
                  <a:srgbClr val="1F517B"/>
                </a:solidFill>
                <a:latin typeface="Arial"/>
                <a:cs typeface="Arial"/>
              </a:rPr>
              <a:t>const</a:t>
            </a:r>
            <a:r>
              <a:rPr dirty="0" sz="1800" spc="-20">
                <a:solidFill>
                  <a:srgbClr val="1F517B"/>
                </a:solidFill>
                <a:latin typeface="Arial"/>
                <a:cs typeface="Arial"/>
              </a:rPr>
              <a:t> </a:t>
            </a:r>
            <a:r>
              <a:rPr dirty="0" sz="1800">
                <a:solidFill>
                  <a:srgbClr val="1F517B"/>
                </a:solidFill>
                <a:latin typeface="Arial"/>
                <a:cs typeface="Arial"/>
              </a:rPr>
              <a:t>struct</a:t>
            </a:r>
            <a:r>
              <a:rPr dirty="0" sz="1800" spc="-30">
                <a:solidFill>
                  <a:srgbClr val="1F517B"/>
                </a:solidFill>
                <a:latin typeface="Arial"/>
                <a:cs typeface="Arial"/>
              </a:rPr>
              <a:t> </a:t>
            </a:r>
            <a:r>
              <a:rPr dirty="0" sz="1800">
                <a:solidFill>
                  <a:srgbClr val="1F517B"/>
                </a:solidFill>
                <a:latin typeface="Arial"/>
                <a:cs typeface="Arial"/>
              </a:rPr>
              <a:t>iovec</a:t>
            </a:r>
            <a:r>
              <a:rPr dirty="0" sz="1800" spc="-15">
                <a:solidFill>
                  <a:srgbClr val="1F517B"/>
                </a:solidFill>
                <a:latin typeface="Arial"/>
                <a:cs typeface="Arial"/>
              </a:rPr>
              <a:t> </a:t>
            </a:r>
            <a:r>
              <a:rPr dirty="0" sz="1800">
                <a:solidFill>
                  <a:srgbClr val="1F517B"/>
                </a:solidFill>
                <a:latin typeface="Arial"/>
                <a:cs typeface="Arial"/>
              </a:rPr>
              <a:t>*,</a:t>
            </a:r>
            <a:r>
              <a:rPr dirty="0" sz="1800" spc="-30">
                <a:solidFill>
                  <a:srgbClr val="1F517B"/>
                </a:solidFill>
                <a:latin typeface="Arial"/>
                <a:cs typeface="Arial"/>
              </a:rPr>
              <a:t> </a:t>
            </a:r>
            <a:r>
              <a:rPr dirty="0" sz="1800">
                <a:solidFill>
                  <a:srgbClr val="1F517B"/>
                </a:solidFill>
                <a:latin typeface="Arial"/>
                <a:cs typeface="Arial"/>
              </a:rPr>
              <a:t>unsigned</a:t>
            </a:r>
            <a:r>
              <a:rPr dirty="0" sz="1800" spc="-5">
                <a:solidFill>
                  <a:srgbClr val="1F517B"/>
                </a:solidFill>
                <a:latin typeface="Arial"/>
                <a:cs typeface="Arial"/>
              </a:rPr>
              <a:t> </a:t>
            </a:r>
            <a:r>
              <a:rPr dirty="0" sz="1800">
                <a:solidFill>
                  <a:srgbClr val="1F517B"/>
                </a:solidFill>
                <a:latin typeface="Arial"/>
                <a:cs typeface="Arial"/>
              </a:rPr>
              <a:t>long,</a:t>
            </a:r>
            <a:r>
              <a:rPr dirty="0" sz="1800" spc="-5">
                <a:solidFill>
                  <a:srgbClr val="1F517B"/>
                </a:solidFill>
                <a:latin typeface="Arial"/>
                <a:cs typeface="Arial"/>
              </a:rPr>
              <a:t> </a:t>
            </a:r>
            <a:r>
              <a:rPr dirty="0" sz="1800">
                <a:solidFill>
                  <a:srgbClr val="1F517B"/>
                </a:solidFill>
                <a:latin typeface="Arial"/>
                <a:cs typeface="Arial"/>
              </a:rPr>
              <a:t>loff_t</a:t>
            </a:r>
            <a:r>
              <a:rPr dirty="0" sz="1800" spc="-25">
                <a:solidFill>
                  <a:srgbClr val="1F517B"/>
                </a:solidFill>
                <a:latin typeface="Arial"/>
                <a:cs typeface="Arial"/>
              </a:rPr>
              <a:t> *); </a:t>
            </a:r>
            <a:r>
              <a:rPr dirty="0" sz="1800">
                <a:solidFill>
                  <a:srgbClr val="1F517B"/>
                </a:solidFill>
                <a:latin typeface="Arial"/>
                <a:cs typeface="Arial"/>
              </a:rPr>
              <a:t>ssize_t</a:t>
            </a:r>
            <a:r>
              <a:rPr dirty="0" sz="1800" spc="-20">
                <a:solidFill>
                  <a:srgbClr val="1F517B"/>
                </a:solidFill>
                <a:latin typeface="Arial"/>
                <a:cs typeface="Arial"/>
              </a:rPr>
              <a:t> </a:t>
            </a:r>
            <a:r>
              <a:rPr dirty="0" sz="1800">
                <a:solidFill>
                  <a:srgbClr val="1F517B"/>
                </a:solidFill>
                <a:latin typeface="Arial"/>
                <a:cs typeface="Arial"/>
              </a:rPr>
              <a:t>(*sendpage)</a:t>
            </a:r>
            <a:r>
              <a:rPr dirty="0" sz="1800" spc="5">
                <a:solidFill>
                  <a:srgbClr val="1F517B"/>
                </a:solidFill>
                <a:latin typeface="Arial"/>
                <a:cs typeface="Arial"/>
              </a:rPr>
              <a:t> </a:t>
            </a:r>
            <a:r>
              <a:rPr dirty="0" sz="1800">
                <a:solidFill>
                  <a:srgbClr val="1F517B"/>
                </a:solidFill>
                <a:latin typeface="Arial"/>
                <a:cs typeface="Arial"/>
              </a:rPr>
              <a:t>(struct</a:t>
            </a:r>
            <a:r>
              <a:rPr dirty="0" sz="1800" spc="-25">
                <a:solidFill>
                  <a:srgbClr val="1F517B"/>
                </a:solidFill>
                <a:latin typeface="Arial"/>
                <a:cs typeface="Arial"/>
              </a:rPr>
              <a:t> </a:t>
            </a:r>
            <a:r>
              <a:rPr dirty="0" sz="1800">
                <a:solidFill>
                  <a:srgbClr val="1F517B"/>
                </a:solidFill>
                <a:latin typeface="Arial"/>
                <a:cs typeface="Arial"/>
              </a:rPr>
              <a:t>file</a:t>
            </a:r>
            <a:r>
              <a:rPr dirty="0" sz="1800" spc="-20">
                <a:solidFill>
                  <a:srgbClr val="1F517B"/>
                </a:solidFill>
                <a:latin typeface="Arial"/>
                <a:cs typeface="Arial"/>
              </a:rPr>
              <a:t> </a:t>
            </a:r>
            <a:r>
              <a:rPr dirty="0" sz="1800">
                <a:solidFill>
                  <a:srgbClr val="1F517B"/>
                </a:solidFill>
                <a:latin typeface="Arial"/>
                <a:cs typeface="Arial"/>
              </a:rPr>
              <a:t>*,</a:t>
            </a:r>
            <a:r>
              <a:rPr dirty="0" sz="1800" spc="-30">
                <a:solidFill>
                  <a:srgbClr val="1F517B"/>
                </a:solidFill>
                <a:latin typeface="Arial"/>
                <a:cs typeface="Arial"/>
              </a:rPr>
              <a:t> </a:t>
            </a:r>
            <a:r>
              <a:rPr dirty="0" sz="1800">
                <a:solidFill>
                  <a:srgbClr val="1F517B"/>
                </a:solidFill>
                <a:latin typeface="Arial"/>
                <a:cs typeface="Arial"/>
              </a:rPr>
              <a:t>struct</a:t>
            </a:r>
            <a:r>
              <a:rPr dirty="0" sz="1800" spc="-20">
                <a:solidFill>
                  <a:srgbClr val="1F517B"/>
                </a:solidFill>
                <a:latin typeface="Arial"/>
                <a:cs typeface="Arial"/>
              </a:rPr>
              <a:t> </a:t>
            </a:r>
            <a:r>
              <a:rPr dirty="0" sz="1800">
                <a:solidFill>
                  <a:srgbClr val="1F517B"/>
                </a:solidFill>
                <a:latin typeface="Arial"/>
                <a:cs typeface="Arial"/>
              </a:rPr>
              <a:t>page</a:t>
            </a:r>
            <a:r>
              <a:rPr dirty="0" sz="1800" spc="-15">
                <a:solidFill>
                  <a:srgbClr val="1F517B"/>
                </a:solidFill>
                <a:latin typeface="Arial"/>
                <a:cs typeface="Arial"/>
              </a:rPr>
              <a:t> </a:t>
            </a:r>
            <a:r>
              <a:rPr dirty="0" sz="1800">
                <a:solidFill>
                  <a:srgbClr val="1F517B"/>
                </a:solidFill>
                <a:latin typeface="Arial"/>
                <a:cs typeface="Arial"/>
              </a:rPr>
              <a:t>*,</a:t>
            </a:r>
            <a:r>
              <a:rPr dirty="0" sz="1800" spc="-30">
                <a:solidFill>
                  <a:srgbClr val="1F517B"/>
                </a:solidFill>
                <a:latin typeface="Arial"/>
                <a:cs typeface="Arial"/>
              </a:rPr>
              <a:t> </a:t>
            </a:r>
            <a:r>
              <a:rPr dirty="0" sz="1800">
                <a:solidFill>
                  <a:srgbClr val="1F517B"/>
                </a:solidFill>
                <a:latin typeface="Arial"/>
                <a:cs typeface="Arial"/>
              </a:rPr>
              <a:t>int,</a:t>
            </a:r>
            <a:r>
              <a:rPr dirty="0" sz="1800" spc="-20">
                <a:solidFill>
                  <a:srgbClr val="1F517B"/>
                </a:solidFill>
                <a:latin typeface="Arial"/>
                <a:cs typeface="Arial"/>
              </a:rPr>
              <a:t> </a:t>
            </a:r>
            <a:r>
              <a:rPr dirty="0" sz="1800">
                <a:solidFill>
                  <a:srgbClr val="1F517B"/>
                </a:solidFill>
                <a:latin typeface="Arial"/>
                <a:cs typeface="Arial"/>
              </a:rPr>
              <a:t>size_t,</a:t>
            </a:r>
            <a:r>
              <a:rPr dirty="0" sz="1800" spc="-20">
                <a:solidFill>
                  <a:srgbClr val="1F517B"/>
                </a:solidFill>
                <a:latin typeface="Arial"/>
                <a:cs typeface="Arial"/>
              </a:rPr>
              <a:t> </a:t>
            </a:r>
            <a:r>
              <a:rPr dirty="0" sz="1800">
                <a:solidFill>
                  <a:srgbClr val="1F517B"/>
                </a:solidFill>
                <a:latin typeface="Arial"/>
                <a:cs typeface="Arial"/>
              </a:rPr>
              <a:t>loff_t</a:t>
            </a:r>
            <a:r>
              <a:rPr dirty="0" sz="1800" spc="-20">
                <a:solidFill>
                  <a:srgbClr val="1F517B"/>
                </a:solidFill>
                <a:latin typeface="Arial"/>
                <a:cs typeface="Arial"/>
              </a:rPr>
              <a:t> </a:t>
            </a:r>
            <a:r>
              <a:rPr dirty="0" sz="1800">
                <a:solidFill>
                  <a:srgbClr val="1F517B"/>
                </a:solidFill>
                <a:latin typeface="Arial"/>
                <a:cs typeface="Arial"/>
              </a:rPr>
              <a:t>*,</a:t>
            </a:r>
            <a:r>
              <a:rPr dirty="0" sz="1800" spc="-20">
                <a:solidFill>
                  <a:srgbClr val="1F517B"/>
                </a:solidFill>
                <a:latin typeface="Arial"/>
                <a:cs typeface="Arial"/>
              </a:rPr>
              <a:t> </a:t>
            </a:r>
            <a:r>
              <a:rPr dirty="0" sz="1800" spc="-10">
                <a:solidFill>
                  <a:srgbClr val="1F517B"/>
                </a:solidFill>
                <a:latin typeface="Arial"/>
                <a:cs typeface="Arial"/>
              </a:rPr>
              <a:t>int);</a:t>
            </a:r>
            <a:endParaRPr sz="1800">
              <a:latin typeface="Arial"/>
              <a:cs typeface="Arial"/>
            </a:endParaRPr>
          </a:p>
          <a:p>
            <a:pPr algn="just" marL="12700" marR="5080" indent="507365">
              <a:lnSpc>
                <a:spcPts val="1939"/>
              </a:lnSpc>
              <a:spcBef>
                <a:spcPts val="15"/>
              </a:spcBef>
            </a:pPr>
            <a:r>
              <a:rPr dirty="0" sz="1800">
                <a:solidFill>
                  <a:srgbClr val="1F517B"/>
                </a:solidFill>
                <a:latin typeface="Arial"/>
                <a:cs typeface="Arial"/>
              </a:rPr>
              <a:t>unsigned</a:t>
            </a:r>
            <a:r>
              <a:rPr dirty="0" sz="1800" spc="5">
                <a:solidFill>
                  <a:srgbClr val="1F517B"/>
                </a:solidFill>
                <a:latin typeface="Arial"/>
                <a:cs typeface="Arial"/>
              </a:rPr>
              <a:t> </a:t>
            </a:r>
            <a:r>
              <a:rPr dirty="0" sz="1800">
                <a:solidFill>
                  <a:srgbClr val="1F517B"/>
                </a:solidFill>
                <a:latin typeface="Arial"/>
                <a:cs typeface="Arial"/>
              </a:rPr>
              <a:t>long</a:t>
            </a:r>
            <a:r>
              <a:rPr dirty="0" sz="1800" spc="-10">
                <a:solidFill>
                  <a:srgbClr val="1F517B"/>
                </a:solidFill>
                <a:latin typeface="Arial"/>
                <a:cs typeface="Arial"/>
              </a:rPr>
              <a:t> (*get_unmapped_area)(struct</a:t>
            </a:r>
            <a:r>
              <a:rPr dirty="0" sz="1800" spc="30">
                <a:solidFill>
                  <a:srgbClr val="1F517B"/>
                </a:solidFill>
                <a:latin typeface="Arial"/>
                <a:cs typeface="Arial"/>
              </a:rPr>
              <a:t> </a:t>
            </a:r>
            <a:r>
              <a:rPr dirty="0" sz="1800">
                <a:solidFill>
                  <a:srgbClr val="1F517B"/>
                </a:solidFill>
                <a:latin typeface="Arial"/>
                <a:cs typeface="Arial"/>
              </a:rPr>
              <a:t>file</a:t>
            </a:r>
            <a:r>
              <a:rPr dirty="0" sz="1800" spc="-10">
                <a:solidFill>
                  <a:srgbClr val="1F517B"/>
                </a:solidFill>
                <a:latin typeface="Arial"/>
                <a:cs typeface="Arial"/>
              </a:rPr>
              <a:t> </a:t>
            </a:r>
            <a:r>
              <a:rPr dirty="0" sz="1800">
                <a:solidFill>
                  <a:srgbClr val="1F517B"/>
                </a:solidFill>
                <a:latin typeface="Arial"/>
                <a:cs typeface="Arial"/>
              </a:rPr>
              <a:t>*,</a:t>
            </a:r>
            <a:r>
              <a:rPr dirty="0" sz="1800" spc="-25">
                <a:solidFill>
                  <a:srgbClr val="1F517B"/>
                </a:solidFill>
                <a:latin typeface="Arial"/>
                <a:cs typeface="Arial"/>
              </a:rPr>
              <a:t> </a:t>
            </a:r>
            <a:r>
              <a:rPr dirty="0" sz="1800">
                <a:solidFill>
                  <a:srgbClr val="1F517B"/>
                </a:solidFill>
                <a:latin typeface="Arial"/>
                <a:cs typeface="Arial"/>
              </a:rPr>
              <a:t>unsigned</a:t>
            </a:r>
            <a:r>
              <a:rPr dirty="0" sz="1800" spc="10">
                <a:solidFill>
                  <a:srgbClr val="1F517B"/>
                </a:solidFill>
                <a:latin typeface="Arial"/>
                <a:cs typeface="Arial"/>
              </a:rPr>
              <a:t> </a:t>
            </a:r>
            <a:r>
              <a:rPr dirty="0" sz="1800">
                <a:solidFill>
                  <a:srgbClr val="1F517B"/>
                </a:solidFill>
                <a:latin typeface="Arial"/>
                <a:cs typeface="Arial"/>
              </a:rPr>
              <a:t>long, unsigned</a:t>
            </a:r>
            <a:r>
              <a:rPr dirty="0" sz="1800" spc="5">
                <a:solidFill>
                  <a:srgbClr val="1F517B"/>
                </a:solidFill>
                <a:latin typeface="Arial"/>
                <a:cs typeface="Arial"/>
              </a:rPr>
              <a:t> </a:t>
            </a:r>
            <a:r>
              <a:rPr dirty="0" sz="1800" spc="-10">
                <a:solidFill>
                  <a:srgbClr val="1F517B"/>
                </a:solidFill>
                <a:latin typeface="Arial"/>
                <a:cs typeface="Arial"/>
              </a:rPr>
              <a:t>long, </a:t>
            </a:r>
            <a:r>
              <a:rPr dirty="0" sz="1800">
                <a:solidFill>
                  <a:srgbClr val="1F517B"/>
                </a:solidFill>
                <a:latin typeface="Arial"/>
                <a:cs typeface="Arial"/>
              </a:rPr>
              <a:t>unsigned</a:t>
            </a:r>
            <a:r>
              <a:rPr dirty="0" sz="1800" spc="-20">
                <a:solidFill>
                  <a:srgbClr val="1F517B"/>
                </a:solidFill>
                <a:latin typeface="Arial"/>
                <a:cs typeface="Arial"/>
              </a:rPr>
              <a:t> </a:t>
            </a:r>
            <a:r>
              <a:rPr dirty="0" sz="1800">
                <a:solidFill>
                  <a:srgbClr val="1F517B"/>
                </a:solidFill>
                <a:latin typeface="Arial"/>
                <a:cs typeface="Arial"/>
              </a:rPr>
              <a:t>long,</a:t>
            </a:r>
            <a:r>
              <a:rPr dirty="0" sz="1800" spc="-20">
                <a:solidFill>
                  <a:srgbClr val="1F517B"/>
                </a:solidFill>
                <a:latin typeface="Arial"/>
                <a:cs typeface="Arial"/>
              </a:rPr>
              <a:t> </a:t>
            </a:r>
            <a:r>
              <a:rPr dirty="0" sz="1800">
                <a:solidFill>
                  <a:srgbClr val="1F517B"/>
                </a:solidFill>
                <a:latin typeface="Arial"/>
                <a:cs typeface="Arial"/>
              </a:rPr>
              <a:t>unsigned</a:t>
            </a:r>
            <a:r>
              <a:rPr dirty="0" sz="1800" spc="-15">
                <a:solidFill>
                  <a:srgbClr val="1F517B"/>
                </a:solidFill>
                <a:latin typeface="Arial"/>
                <a:cs typeface="Arial"/>
              </a:rPr>
              <a:t> </a:t>
            </a:r>
            <a:r>
              <a:rPr dirty="0" sz="1800" spc="-10">
                <a:solidFill>
                  <a:srgbClr val="1F517B"/>
                </a:solidFill>
                <a:latin typeface="Arial"/>
                <a:cs typeface="Arial"/>
              </a:rPr>
              <a:t>long);</a:t>
            </a:r>
            <a:endParaRPr sz="1800">
              <a:latin typeface="Arial"/>
              <a:cs typeface="Arial"/>
            </a:endParaRPr>
          </a:p>
          <a:p>
            <a:pPr marL="12700">
              <a:lnSpc>
                <a:spcPts val="1920"/>
              </a:lnSpc>
            </a:pPr>
            <a:r>
              <a:rPr dirty="0" sz="1800" spc="-25">
                <a:solidFill>
                  <a:srgbClr val="1F517B"/>
                </a:solidFill>
                <a:latin typeface="Arial"/>
                <a:cs typeface="Arial"/>
              </a:rPr>
              <a:t>};</a:t>
            </a:r>
            <a:endParaRPr sz="18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4274185" cy="787400"/>
            <a:chOff x="338327" y="211836"/>
            <a:chExt cx="4274185" cy="787400"/>
          </a:xfrm>
        </p:grpSpPr>
        <p:pic>
          <p:nvPicPr>
            <p:cNvPr id="3" name="object 3" descr=""/>
            <p:cNvPicPr/>
            <p:nvPr/>
          </p:nvPicPr>
          <p:blipFill>
            <a:blip r:embed="rId2" cstate="print"/>
            <a:stretch>
              <a:fillRect/>
            </a:stretch>
          </p:blipFill>
          <p:spPr>
            <a:xfrm>
              <a:off x="338327" y="211836"/>
              <a:ext cx="1433322" cy="787145"/>
            </a:xfrm>
            <a:prstGeom prst="rect">
              <a:avLst/>
            </a:prstGeom>
          </p:spPr>
        </p:pic>
        <p:pic>
          <p:nvPicPr>
            <p:cNvPr id="4" name="object 4" descr=""/>
            <p:cNvPicPr/>
            <p:nvPr/>
          </p:nvPicPr>
          <p:blipFill>
            <a:blip r:embed="rId3" cstate="print"/>
            <a:stretch>
              <a:fillRect/>
            </a:stretch>
          </p:blipFill>
          <p:spPr>
            <a:xfrm>
              <a:off x="1304544" y="211836"/>
              <a:ext cx="3307841" cy="787145"/>
            </a:xfrm>
            <a:prstGeom prst="rect">
              <a:avLst/>
            </a:prstGeom>
          </p:spPr>
        </p:pic>
      </p:grpSp>
      <p:sp>
        <p:nvSpPr>
          <p:cNvPr id="5" name="object 5"/>
          <p:cNvSpPr txBox="1">
            <a:spLocks noGrp="1"/>
          </p:cNvSpPr>
          <p:nvPr>
            <p:ph type="title"/>
          </p:nvPr>
        </p:nvSpPr>
        <p:spPr>
          <a:xfrm>
            <a:off x="546303" y="300990"/>
            <a:ext cx="3832860" cy="452120"/>
          </a:xfrm>
          <a:prstGeom prst="rect"/>
        </p:spPr>
        <p:txBody>
          <a:bodyPr wrap="square" lIns="0" tIns="12065" rIns="0" bIns="0" rtlCol="0" vert="horz">
            <a:spAutoFit/>
          </a:bodyPr>
          <a:lstStyle/>
          <a:p>
            <a:pPr marL="12700">
              <a:lnSpc>
                <a:spcPct val="100000"/>
              </a:lnSpc>
              <a:spcBef>
                <a:spcPts val="95"/>
              </a:spcBef>
            </a:pPr>
            <a:r>
              <a:rPr dirty="0" spc="-25">
                <a:solidFill>
                  <a:srgbClr val="1F517B"/>
                </a:solidFill>
              </a:rPr>
              <a:t>Linux</a:t>
            </a:r>
            <a:r>
              <a:rPr dirty="0" spc="-35">
                <a:solidFill>
                  <a:srgbClr val="1F517B"/>
                </a:solidFill>
              </a:rPr>
              <a:t>字</a:t>
            </a:r>
            <a:r>
              <a:rPr dirty="0" spc="-35">
                <a:solidFill>
                  <a:srgbClr val="1F517B"/>
                </a:solidFill>
              </a:rPr>
              <a:t>符</a:t>
            </a:r>
            <a:r>
              <a:rPr dirty="0" spc="-35">
                <a:solidFill>
                  <a:srgbClr val="1F517B"/>
                </a:solidFill>
              </a:rPr>
              <a:t>设</a:t>
            </a:r>
            <a:r>
              <a:rPr dirty="0" spc="-35">
                <a:solidFill>
                  <a:srgbClr val="1F517B"/>
                </a:solidFill>
              </a:rPr>
              <a:t>备</a:t>
            </a:r>
            <a:r>
              <a:rPr dirty="0" spc="-35">
                <a:solidFill>
                  <a:srgbClr val="1F517B"/>
                </a:solidFill>
              </a:rPr>
              <a:t>驱</a:t>
            </a:r>
            <a:r>
              <a:rPr dirty="0" spc="-35">
                <a:solidFill>
                  <a:srgbClr val="1F517B"/>
                </a:solidFill>
              </a:rPr>
              <a:t>动</a:t>
            </a:r>
            <a:r>
              <a:rPr dirty="0" spc="-35">
                <a:solidFill>
                  <a:srgbClr val="1F517B"/>
                </a:solidFill>
              </a:rPr>
              <a:t>程</a:t>
            </a:r>
            <a:r>
              <a:rPr dirty="0" spc="-50">
                <a:solidFill>
                  <a:srgbClr val="1F517B"/>
                </a:solidFill>
              </a:rPr>
              <a:t>序</a:t>
            </a:r>
          </a:p>
        </p:txBody>
      </p:sp>
      <p:sp>
        <p:nvSpPr>
          <p:cNvPr id="6" name="object 6" descr=""/>
          <p:cNvSpPr/>
          <p:nvPr/>
        </p:nvSpPr>
        <p:spPr>
          <a:xfrm>
            <a:off x="7463028" y="1537716"/>
            <a:ext cx="4150360" cy="1184910"/>
          </a:xfrm>
          <a:custGeom>
            <a:avLst/>
            <a:gdLst/>
            <a:ahLst/>
            <a:cxnLst/>
            <a:rect l="l" t="t" r="r" b="b"/>
            <a:pathLst>
              <a:path w="4150359" h="1184910">
                <a:moveTo>
                  <a:pt x="1729104" y="1016508"/>
                </a:moveTo>
                <a:lnTo>
                  <a:pt x="691642" y="1016508"/>
                </a:lnTo>
                <a:lnTo>
                  <a:pt x="1120140" y="1184402"/>
                </a:lnTo>
                <a:lnTo>
                  <a:pt x="1729104" y="1016508"/>
                </a:lnTo>
                <a:close/>
              </a:path>
              <a:path w="4150359" h="1184910">
                <a:moveTo>
                  <a:pt x="3980433" y="0"/>
                </a:moveTo>
                <a:lnTo>
                  <a:pt x="169418" y="0"/>
                </a:lnTo>
                <a:lnTo>
                  <a:pt x="124368" y="6049"/>
                </a:lnTo>
                <a:lnTo>
                  <a:pt x="83895" y="23123"/>
                </a:lnTo>
                <a:lnTo>
                  <a:pt x="49609" y="49609"/>
                </a:lnTo>
                <a:lnTo>
                  <a:pt x="23123" y="83895"/>
                </a:lnTo>
                <a:lnTo>
                  <a:pt x="6049" y="124368"/>
                </a:lnTo>
                <a:lnTo>
                  <a:pt x="0" y="169418"/>
                </a:lnTo>
                <a:lnTo>
                  <a:pt x="0" y="847089"/>
                </a:lnTo>
                <a:lnTo>
                  <a:pt x="6049" y="892139"/>
                </a:lnTo>
                <a:lnTo>
                  <a:pt x="23123" y="932612"/>
                </a:lnTo>
                <a:lnTo>
                  <a:pt x="49609" y="966898"/>
                </a:lnTo>
                <a:lnTo>
                  <a:pt x="83895" y="993384"/>
                </a:lnTo>
                <a:lnTo>
                  <a:pt x="124368" y="1010458"/>
                </a:lnTo>
                <a:lnTo>
                  <a:pt x="169418" y="1016508"/>
                </a:lnTo>
                <a:lnTo>
                  <a:pt x="3980433" y="1016508"/>
                </a:lnTo>
                <a:lnTo>
                  <a:pt x="4025483" y="1010458"/>
                </a:lnTo>
                <a:lnTo>
                  <a:pt x="4065956" y="993384"/>
                </a:lnTo>
                <a:lnTo>
                  <a:pt x="4100242" y="966898"/>
                </a:lnTo>
                <a:lnTo>
                  <a:pt x="4126728" y="932612"/>
                </a:lnTo>
                <a:lnTo>
                  <a:pt x="4143802" y="892139"/>
                </a:lnTo>
                <a:lnTo>
                  <a:pt x="4149852" y="847089"/>
                </a:lnTo>
                <a:lnTo>
                  <a:pt x="4149852" y="169418"/>
                </a:lnTo>
                <a:lnTo>
                  <a:pt x="4143802" y="124368"/>
                </a:lnTo>
                <a:lnTo>
                  <a:pt x="4126728" y="83895"/>
                </a:lnTo>
                <a:lnTo>
                  <a:pt x="4100242" y="49609"/>
                </a:lnTo>
                <a:lnTo>
                  <a:pt x="4065956" y="23123"/>
                </a:lnTo>
                <a:lnTo>
                  <a:pt x="4025483" y="6049"/>
                </a:lnTo>
                <a:lnTo>
                  <a:pt x="3980433" y="0"/>
                </a:lnTo>
                <a:close/>
              </a:path>
            </a:pathLst>
          </a:custGeom>
          <a:solidFill>
            <a:srgbClr val="C6DDEF"/>
          </a:solidFill>
        </p:spPr>
        <p:txBody>
          <a:bodyPr wrap="square" lIns="0" tIns="0" rIns="0" bIns="0" rtlCol="0"/>
          <a:lstStyle/>
          <a:p/>
        </p:txBody>
      </p:sp>
      <p:sp>
        <p:nvSpPr>
          <p:cNvPr id="7" name="object 7" descr=""/>
          <p:cNvSpPr txBox="1"/>
          <p:nvPr/>
        </p:nvSpPr>
        <p:spPr>
          <a:xfrm>
            <a:off x="7820406" y="1579473"/>
            <a:ext cx="3587750" cy="758190"/>
          </a:xfrm>
          <a:prstGeom prst="rect">
            <a:avLst/>
          </a:prstGeom>
        </p:spPr>
        <p:txBody>
          <a:bodyPr wrap="square" lIns="0" tIns="12700" rIns="0" bIns="0" rtlCol="0" vert="horz">
            <a:spAutoFit/>
          </a:bodyPr>
          <a:lstStyle/>
          <a:p>
            <a:pPr marL="12700" marR="5080">
              <a:lnSpc>
                <a:spcPct val="120100"/>
              </a:lnSpc>
              <a:spcBef>
                <a:spcPts val="100"/>
              </a:spcBef>
            </a:pPr>
            <a:r>
              <a:rPr dirty="0" sz="2000" spc="-10">
                <a:solidFill>
                  <a:srgbClr val="1F517B"/>
                </a:solidFill>
                <a:latin typeface="微软雅黑"/>
                <a:cs typeface="微软雅黑"/>
              </a:rPr>
              <a:t>用于注册字符设备的数据结构为</a:t>
            </a:r>
            <a:r>
              <a:rPr dirty="0" sz="2000" spc="-50">
                <a:solidFill>
                  <a:srgbClr val="1F517B"/>
                </a:solidFill>
                <a:latin typeface="微软雅黑"/>
                <a:cs typeface="微软雅黑"/>
              </a:rPr>
              <a:t> </a:t>
            </a:r>
            <a:r>
              <a:rPr dirty="0" sz="2000" spc="-10">
                <a:solidFill>
                  <a:srgbClr val="1F517B"/>
                </a:solidFill>
                <a:latin typeface="微软雅黑"/>
                <a:cs typeface="微软雅黑"/>
              </a:rPr>
              <a:t>device_struct：</a:t>
            </a:r>
            <a:endParaRPr sz="2000">
              <a:latin typeface="微软雅黑"/>
              <a:cs typeface="微软雅黑"/>
            </a:endParaRPr>
          </a:p>
        </p:txBody>
      </p:sp>
      <p:pic>
        <p:nvPicPr>
          <p:cNvPr id="8" name="object 8"/>
          <p:cNvPicPr/>
          <p:nvPr/>
        </p:nvPicPr>
        <p:blipFill>
          <a:blip r:embed="rId4" cstate="print"/>
          <a:stretch>
            <a:fillRect/>
          </a:stretch>
        </p:blipFill>
        <p:spPr>
          <a:xfrm>
            <a:off x="467868" y="1507236"/>
            <a:ext cx="6667500" cy="4271772"/>
          </a:xfrm>
          <a:prstGeom prst="rect">
            <a:avLst/>
          </a:prstGeom>
        </p:spPr>
      </p:pic>
      <p:grpSp>
        <p:nvGrpSpPr>
          <p:cNvPr id="9" name="object 9" descr=""/>
          <p:cNvGrpSpPr/>
          <p:nvPr/>
        </p:nvGrpSpPr>
        <p:grpSpPr>
          <a:xfrm>
            <a:off x="7458456" y="2665476"/>
            <a:ext cx="3057525" cy="3057525"/>
            <a:chOff x="7458456" y="2665476"/>
            <a:chExt cx="3057525" cy="3057525"/>
          </a:xfrm>
        </p:grpSpPr>
        <p:sp>
          <p:nvSpPr>
            <p:cNvPr id="10" name="object 10" descr=""/>
            <p:cNvSpPr/>
            <p:nvPr/>
          </p:nvSpPr>
          <p:spPr>
            <a:xfrm>
              <a:off x="7463028" y="2670048"/>
              <a:ext cx="3048000" cy="3048000"/>
            </a:xfrm>
            <a:custGeom>
              <a:avLst/>
              <a:gdLst/>
              <a:ahLst/>
              <a:cxnLst/>
              <a:rect l="l" t="t" r="r" b="b"/>
              <a:pathLst>
                <a:path w="3048000" h="3048000">
                  <a:moveTo>
                    <a:pt x="2540000" y="0"/>
                  </a:moveTo>
                  <a:lnTo>
                    <a:pt x="508000" y="0"/>
                  </a:lnTo>
                  <a:lnTo>
                    <a:pt x="459078" y="2325"/>
                  </a:lnTo>
                  <a:lnTo>
                    <a:pt x="411473" y="9160"/>
                  </a:lnTo>
                  <a:lnTo>
                    <a:pt x="365395" y="20292"/>
                  </a:lnTo>
                  <a:lnTo>
                    <a:pt x="321058" y="35506"/>
                  </a:lnTo>
                  <a:lnTo>
                    <a:pt x="278675" y="54592"/>
                  </a:lnTo>
                  <a:lnTo>
                    <a:pt x="238459" y="77335"/>
                  </a:lnTo>
                  <a:lnTo>
                    <a:pt x="200622" y="103522"/>
                  </a:lnTo>
                  <a:lnTo>
                    <a:pt x="165379" y="132941"/>
                  </a:lnTo>
                  <a:lnTo>
                    <a:pt x="132941" y="165379"/>
                  </a:lnTo>
                  <a:lnTo>
                    <a:pt x="103522" y="200622"/>
                  </a:lnTo>
                  <a:lnTo>
                    <a:pt x="77335" y="238459"/>
                  </a:lnTo>
                  <a:lnTo>
                    <a:pt x="54592" y="278675"/>
                  </a:lnTo>
                  <a:lnTo>
                    <a:pt x="35506" y="321058"/>
                  </a:lnTo>
                  <a:lnTo>
                    <a:pt x="20292" y="365395"/>
                  </a:lnTo>
                  <a:lnTo>
                    <a:pt x="9160" y="411473"/>
                  </a:lnTo>
                  <a:lnTo>
                    <a:pt x="2325" y="459078"/>
                  </a:lnTo>
                  <a:lnTo>
                    <a:pt x="0" y="508000"/>
                  </a:lnTo>
                  <a:lnTo>
                    <a:pt x="0" y="2540000"/>
                  </a:lnTo>
                  <a:lnTo>
                    <a:pt x="2325" y="2588921"/>
                  </a:lnTo>
                  <a:lnTo>
                    <a:pt x="9160" y="2636526"/>
                  </a:lnTo>
                  <a:lnTo>
                    <a:pt x="20292" y="2682604"/>
                  </a:lnTo>
                  <a:lnTo>
                    <a:pt x="35506" y="2726941"/>
                  </a:lnTo>
                  <a:lnTo>
                    <a:pt x="54592" y="2769324"/>
                  </a:lnTo>
                  <a:lnTo>
                    <a:pt x="77335" y="2809540"/>
                  </a:lnTo>
                  <a:lnTo>
                    <a:pt x="103522" y="2847377"/>
                  </a:lnTo>
                  <a:lnTo>
                    <a:pt x="132941" y="2882620"/>
                  </a:lnTo>
                  <a:lnTo>
                    <a:pt x="165379" y="2915058"/>
                  </a:lnTo>
                  <a:lnTo>
                    <a:pt x="200622" y="2944477"/>
                  </a:lnTo>
                  <a:lnTo>
                    <a:pt x="238459" y="2970664"/>
                  </a:lnTo>
                  <a:lnTo>
                    <a:pt x="278675" y="2993407"/>
                  </a:lnTo>
                  <a:lnTo>
                    <a:pt x="321058" y="3012493"/>
                  </a:lnTo>
                  <a:lnTo>
                    <a:pt x="365395" y="3027707"/>
                  </a:lnTo>
                  <a:lnTo>
                    <a:pt x="411473" y="3038839"/>
                  </a:lnTo>
                  <a:lnTo>
                    <a:pt x="459078" y="3045674"/>
                  </a:lnTo>
                  <a:lnTo>
                    <a:pt x="508000" y="3048000"/>
                  </a:lnTo>
                  <a:lnTo>
                    <a:pt x="2540000" y="3048000"/>
                  </a:lnTo>
                  <a:lnTo>
                    <a:pt x="2588921" y="3045674"/>
                  </a:lnTo>
                  <a:lnTo>
                    <a:pt x="2636526" y="3038839"/>
                  </a:lnTo>
                  <a:lnTo>
                    <a:pt x="2682604" y="3027707"/>
                  </a:lnTo>
                  <a:lnTo>
                    <a:pt x="2726941" y="3012493"/>
                  </a:lnTo>
                  <a:lnTo>
                    <a:pt x="2769324" y="2993407"/>
                  </a:lnTo>
                  <a:lnTo>
                    <a:pt x="2809540" y="2970664"/>
                  </a:lnTo>
                  <a:lnTo>
                    <a:pt x="2847377" y="2944477"/>
                  </a:lnTo>
                  <a:lnTo>
                    <a:pt x="2882620" y="2915058"/>
                  </a:lnTo>
                  <a:lnTo>
                    <a:pt x="2915058" y="2882620"/>
                  </a:lnTo>
                  <a:lnTo>
                    <a:pt x="2944477" y="2847377"/>
                  </a:lnTo>
                  <a:lnTo>
                    <a:pt x="2970664" y="2809540"/>
                  </a:lnTo>
                  <a:lnTo>
                    <a:pt x="2993407" y="2769324"/>
                  </a:lnTo>
                  <a:lnTo>
                    <a:pt x="3012493" y="2726941"/>
                  </a:lnTo>
                  <a:lnTo>
                    <a:pt x="3027707" y="2682604"/>
                  </a:lnTo>
                  <a:lnTo>
                    <a:pt x="3038839" y="2636526"/>
                  </a:lnTo>
                  <a:lnTo>
                    <a:pt x="3045674" y="2588921"/>
                  </a:lnTo>
                  <a:lnTo>
                    <a:pt x="3048000" y="2540000"/>
                  </a:lnTo>
                  <a:lnTo>
                    <a:pt x="3048000" y="508000"/>
                  </a:lnTo>
                  <a:lnTo>
                    <a:pt x="3045674" y="459078"/>
                  </a:lnTo>
                  <a:lnTo>
                    <a:pt x="3038839" y="411473"/>
                  </a:lnTo>
                  <a:lnTo>
                    <a:pt x="3027707" y="365395"/>
                  </a:lnTo>
                  <a:lnTo>
                    <a:pt x="3012493" y="321058"/>
                  </a:lnTo>
                  <a:lnTo>
                    <a:pt x="2993407" y="278675"/>
                  </a:lnTo>
                  <a:lnTo>
                    <a:pt x="2970664" y="238459"/>
                  </a:lnTo>
                  <a:lnTo>
                    <a:pt x="2944477" y="200622"/>
                  </a:lnTo>
                  <a:lnTo>
                    <a:pt x="2915058" y="165379"/>
                  </a:lnTo>
                  <a:lnTo>
                    <a:pt x="2882620" y="132941"/>
                  </a:lnTo>
                  <a:lnTo>
                    <a:pt x="2847377" y="103522"/>
                  </a:lnTo>
                  <a:lnTo>
                    <a:pt x="2809540" y="77335"/>
                  </a:lnTo>
                  <a:lnTo>
                    <a:pt x="2769324" y="54592"/>
                  </a:lnTo>
                  <a:lnTo>
                    <a:pt x="2726941" y="35506"/>
                  </a:lnTo>
                  <a:lnTo>
                    <a:pt x="2682604" y="20292"/>
                  </a:lnTo>
                  <a:lnTo>
                    <a:pt x="2636526" y="9160"/>
                  </a:lnTo>
                  <a:lnTo>
                    <a:pt x="2588921" y="2325"/>
                  </a:lnTo>
                  <a:lnTo>
                    <a:pt x="2540000" y="0"/>
                  </a:lnTo>
                  <a:close/>
                </a:path>
              </a:pathLst>
            </a:custGeom>
            <a:solidFill>
              <a:srgbClr val="1F517B"/>
            </a:solidFill>
          </p:spPr>
          <p:txBody>
            <a:bodyPr wrap="square" lIns="0" tIns="0" rIns="0" bIns="0" rtlCol="0"/>
            <a:lstStyle/>
            <a:p/>
          </p:txBody>
        </p:sp>
        <p:sp>
          <p:nvSpPr>
            <p:cNvPr id="11" name="object 11" descr=""/>
            <p:cNvSpPr/>
            <p:nvPr/>
          </p:nvSpPr>
          <p:spPr>
            <a:xfrm>
              <a:off x="7463028" y="2670048"/>
              <a:ext cx="3048000" cy="3048000"/>
            </a:xfrm>
            <a:custGeom>
              <a:avLst/>
              <a:gdLst/>
              <a:ahLst/>
              <a:cxnLst/>
              <a:rect l="l" t="t" r="r" b="b"/>
              <a:pathLst>
                <a:path w="3048000" h="3048000">
                  <a:moveTo>
                    <a:pt x="0" y="508000"/>
                  </a:moveTo>
                  <a:lnTo>
                    <a:pt x="2325" y="459078"/>
                  </a:lnTo>
                  <a:lnTo>
                    <a:pt x="9160" y="411473"/>
                  </a:lnTo>
                  <a:lnTo>
                    <a:pt x="20292" y="365395"/>
                  </a:lnTo>
                  <a:lnTo>
                    <a:pt x="35506" y="321058"/>
                  </a:lnTo>
                  <a:lnTo>
                    <a:pt x="54592" y="278675"/>
                  </a:lnTo>
                  <a:lnTo>
                    <a:pt x="77335" y="238459"/>
                  </a:lnTo>
                  <a:lnTo>
                    <a:pt x="103522" y="200622"/>
                  </a:lnTo>
                  <a:lnTo>
                    <a:pt x="132941" y="165379"/>
                  </a:lnTo>
                  <a:lnTo>
                    <a:pt x="165379" y="132941"/>
                  </a:lnTo>
                  <a:lnTo>
                    <a:pt x="200622" y="103522"/>
                  </a:lnTo>
                  <a:lnTo>
                    <a:pt x="238459" y="77335"/>
                  </a:lnTo>
                  <a:lnTo>
                    <a:pt x="278675" y="54592"/>
                  </a:lnTo>
                  <a:lnTo>
                    <a:pt x="321058" y="35506"/>
                  </a:lnTo>
                  <a:lnTo>
                    <a:pt x="365395" y="20292"/>
                  </a:lnTo>
                  <a:lnTo>
                    <a:pt x="411473" y="9160"/>
                  </a:lnTo>
                  <a:lnTo>
                    <a:pt x="459078" y="2325"/>
                  </a:lnTo>
                  <a:lnTo>
                    <a:pt x="508000" y="0"/>
                  </a:lnTo>
                  <a:lnTo>
                    <a:pt x="2540000" y="0"/>
                  </a:lnTo>
                  <a:lnTo>
                    <a:pt x="2588921" y="2325"/>
                  </a:lnTo>
                  <a:lnTo>
                    <a:pt x="2636526" y="9160"/>
                  </a:lnTo>
                  <a:lnTo>
                    <a:pt x="2682604" y="20292"/>
                  </a:lnTo>
                  <a:lnTo>
                    <a:pt x="2726941" y="35506"/>
                  </a:lnTo>
                  <a:lnTo>
                    <a:pt x="2769324" y="54592"/>
                  </a:lnTo>
                  <a:lnTo>
                    <a:pt x="2809540" y="77335"/>
                  </a:lnTo>
                  <a:lnTo>
                    <a:pt x="2847377" y="103522"/>
                  </a:lnTo>
                  <a:lnTo>
                    <a:pt x="2882620" y="132941"/>
                  </a:lnTo>
                  <a:lnTo>
                    <a:pt x="2915058" y="165379"/>
                  </a:lnTo>
                  <a:lnTo>
                    <a:pt x="2944477" y="200622"/>
                  </a:lnTo>
                  <a:lnTo>
                    <a:pt x="2970664" y="238459"/>
                  </a:lnTo>
                  <a:lnTo>
                    <a:pt x="2993407" y="278675"/>
                  </a:lnTo>
                  <a:lnTo>
                    <a:pt x="3012493" y="321058"/>
                  </a:lnTo>
                  <a:lnTo>
                    <a:pt x="3027707" y="365395"/>
                  </a:lnTo>
                  <a:lnTo>
                    <a:pt x="3038839" y="411473"/>
                  </a:lnTo>
                  <a:lnTo>
                    <a:pt x="3045674" y="459078"/>
                  </a:lnTo>
                  <a:lnTo>
                    <a:pt x="3048000" y="508000"/>
                  </a:lnTo>
                  <a:lnTo>
                    <a:pt x="3048000" y="2540000"/>
                  </a:lnTo>
                  <a:lnTo>
                    <a:pt x="3045674" y="2588921"/>
                  </a:lnTo>
                  <a:lnTo>
                    <a:pt x="3038839" y="2636526"/>
                  </a:lnTo>
                  <a:lnTo>
                    <a:pt x="3027707" y="2682604"/>
                  </a:lnTo>
                  <a:lnTo>
                    <a:pt x="3012493" y="2726941"/>
                  </a:lnTo>
                  <a:lnTo>
                    <a:pt x="2993407" y="2769324"/>
                  </a:lnTo>
                  <a:lnTo>
                    <a:pt x="2970664" y="2809540"/>
                  </a:lnTo>
                  <a:lnTo>
                    <a:pt x="2944477" y="2847377"/>
                  </a:lnTo>
                  <a:lnTo>
                    <a:pt x="2915058" y="2882620"/>
                  </a:lnTo>
                  <a:lnTo>
                    <a:pt x="2882620" y="2915058"/>
                  </a:lnTo>
                  <a:lnTo>
                    <a:pt x="2847377" y="2944477"/>
                  </a:lnTo>
                  <a:lnTo>
                    <a:pt x="2809540" y="2970664"/>
                  </a:lnTo>
                  <a:lnTo>
                    <a:pt x="2769324" y="2993407"/>
                  </a:lnTo>
                  <a:lnTo>
                    <a:pt x="2726941" y="3012493"/>
                  </a:lnTo>
                  <a:lnTo>
                    <a:pt x="2682604" y="3027707"/>
                  </a:lnTo>
                  <a:lnTo>
                    <a:pt x="2636526" y="3038839"/>
                  </a:lnTo>
                  <a:lnTo>
                    <a:pt x="2588921" y="3045674"/>
                  </a:lnTo>
                  <a:lnTo>
                    <a:pt x="2540000" y="3048000"/>
                  </a:lnTo>
                  <a:lnTo>
                    <a:pt x="508000" y="3048000"/>
                  </a:lnTo>
                  <a:lnTo>
                    <a:pt x="459078" y="3045674"/>
                  </a:lnTo>
                  <a:lnTo>
                    <a:pt x="411473" y="3038839"/>
                  </a:lnTo>
                  <a:lnTo>
                    <a:pt x="365395" y="3027707"/>
                  </a:lnTo>
                  <a:lnTo>
                    <a:pt x="321058" y="3012493"/>
                  </a:lnTo>
                  <a:lnTo>
                    <a:pt x="278675" y="2993407"/>
                  </a:lnTo>
                  <a:lnTo>
                    <a:pt x="238459" y="2970664"/>
                  </a:lnTo>
                  <a:lnTo>
                    <a:pt x="200622" y="2944477"/>
                  </a:lnTo>
                  <a:lnTo>
                    <a:pt x="165379" y="2915058"/>
                  </a:lnTo>
                  <a:lnTo>
                    <a:pt x="132941" y="2882620"/>
                  </a:lnTo>
                  <a:lnTo>
                    <a:pt x="103522" y="2847377"/>
                  </a:lnTo>
                  <a:lnTo>
                    <a:pt x="77335" y="2809540"/>
                  </a:lnTo>
                  <a:lnTo>
                    <a:pt x="54592" y="2769324"/>
                  </a:lnTo>
                  <a:lnTo>
                    <a:pt x="35506" y="2726941"/>
                  </a:lnTo>
                  <a:lnTo>
                    <a:pt x="20292" y="2682604"/>
                  </a:lnTo>
                  <a:lnTo>
                    <a:pt x="9160" y="2636526"/>
                  </a:lnTo>
                  <a:lnTo>
                    <a:pt x="2325" y="2588921"/>
                  </a:lnTo>
                  <a:lnTo>
                    <a:pt x="0" y="2540000"/>
                  </a:lnTo>
                  <a:lnTo>
                    <a:pt x="0" y="508000"/>
                  </a:lnTo>
                  <a:close/>
                </a:path>
              </a:pathLst>
            </a:custGeom>
            <a:ln w="9144">
              <a:solidFill>
                <a:srgbClr val="1F517B"/>
              </a:solidFill>
            </a:ln>
          </p:spPr>
          <p:txBody>
            <a:bodyPr wrap="square" lIns="0" tIns="0" rIns="0" bIns="0" rtlCol="0"/>
            <a:lstStyle/>
            <a:p/>
          </p:txBody>
        </p:sp>
      </p:grpSp>
      <p:sp>
        <p:nvSpPr>
          <p:cNvPr id="12" name="object 12" descr=""/>
          <p:cNvSpPr txBox="1"/>
          <p:nvPr/>
        </p:nvSpPr>
        <p:spPr>
          <a:xfrm>
            <a:off x="7690866" y="3159121"/>
            <a:ext cx="2460625" cy="2000885"/>
          </a:xfrm>
          <a:prstGeom prst="rect">
            <a:avLst/>
          </a:prstGeom>
        </p:spPr>
        <p:txBody>
          <a:bodyPr wrap="square" lIns="0" tIns="67310" rIns="0" bIns="0" rtlCol="0" vert="horz">
            <a:spAutoFit/>
          </a:bodyPr>
          <a:lstStyle/>
          <a:p>
            <a:pPr marL="12700">
              <a:lnSpc>
                <a:spcPct val="100000"/>
              </a:lnSpc>
              <a:spcBef>
                <a:spcPts val="530"/>
              </a:spcBef>
            </a:pPr>
            <a:r>
              <a:rPr dirty="0" sz="1800" b="1">
                <a:solidFill>
                  <a:srgbClr val="FFFFFF"/>
                </a:solidFill>
                <a:latin typeface="微软雅黑"/>
                <a:cs typeface="微软雅黑"/>
              </a:rPr>
              <a:t>struct </a:t>
            </a:r>
            <a:r>
              <a:rPr dirty="0" sz="1800" spc="-10" b="1">
                <a:solidFill>
                  <a:srgbClr val="FFFFFF"/>
                </a:solidFill>
                <a:latin typeface="微软雅黑"/>
                <a:cs typeface="微软雅黑"/>
              </a:rPr>
              <a:t>device_struct</a:t>
            </a:r>
            <a:endParaRPr sz="1800">
              <a:latin typeface="微软雅黑"/>
              <a:cs typeface="微软雅黑"/>
            </a:endParaRPr>
          </a:p>
          <a:p>
            <a:pPr marL="12700">
              <a:lnSpc>
                <a:spcPct val="100000"/>
              </a:lnSpc>
              <a:spcBef>
                <a:spcPts val="430"/>
              </a:spcBef>
            </a:pPr>
            <a:r>
              <a:rPr dirty="0" sz="1800" b="1">
                <a:solidFill>
                  <a:srgbClr val="FFFFFF"/>
                </a:solidFill>
                <a:latin typeface="微软雅黑"/>
                <a:cs typeface="微软雅黑"/>
              </a:rPr>
              <a:t>{</a:t>
            </a:r>
            <a:endParaRPr sz="1800">
              <a:latin typeface="微软雅黑"/>
              <a:cs typeface="微软雅黑"/>
            </a:endParaRPr>
          </a:p>
          <a:p>
            <a:pPr marL="12700" marR="5080">
              <a:lnSpc>
                <a:spcPct val="120000"/>
              </a:lnSpc>
            </a:pPr>
            <a:r>
              <a:rPr dirty="0" sz="1800" b="1">
                <a:solidFill>
                  <a:srgbClr val="FFFFFF"/>
                </a:solidFill>
                <a:latin typeface="微软雅黑"/>
                <a:cs typeface="微软雅黑"/>
              </a:rPr>
              <a:t>const</a:t>
            </a:r>
            <a:r>
              <a:rPr dirty="0" sz="1800" spc="-20" b="1">
                <a:solidFill>
                  <a:srgbClr val="FFFFFF"/>
                </a:solidFill>
                <a:latin typeface="微软雅黑"/>
                <a:cs typeface="微软雅黑"/>
              </a:rPr>
              <a:t> </a:t>
            </a:r>
            <a:r>
              <a:rPr dirty="0" sz="1800" b="1">
                <a:solidFill>
                  <a:srgbClr val="FFFFFF"/>
                </a:solidFill>
                <a:latin typeface="微软雅黑"/>
                <a:cs typeface="微软雅黑"/>
              </a:rPr>
              <a:t>char</a:t>
            </a:r>
            <a:r>
              <a:rPr dirty="0" sz="1800" spc="-10" b="1">
                <a:solidFill>
                  <a:srgbClr val="FFFFFF"/>
                </a:solidFill>
                <a:latin typeface="微软雅黑"/>
                <a:cs typeface="微软雅黑"/>
              </a:rPr>
              <a:t> </a:t>
            </a:r>
            <a:r>
              <a:rPr dirty="0" sz="1800" b="1">
                <a:solidFill>
                  <a:srgbClr val="FFFFFF"/>
                </a:solidFill>
                <a:latin typeface="微软雅黑"/>
                <a:cs typeface="微软雅黑"/>
              </a:rPr>
              <a:t>*</a:t>
            </a:r>
            <a:r>
              <a:rPr dirty="0" sz="1800" spc="-10" b="1">
                <a:solidFill>
                  <a:srgbClr val="FFFFFF"/>
                </a:solidFill>
                <a:latin typeface="微软雅黑"/>
                <a:cs typeface="微软雅黑"/>
              </a:rPr>
              <a:t> name; </a:t>
            </a:r>
            <a:r>
              <a:rPr dirty="0" sz="1800" b="1">
                <a:solidFill>
                  <a:srgbClr val="FFFFFF"/>
                </a:solidFill>
                <a:latin typeface="微软雅黑"/>
                <a:cs typeface="微软雅黑"/>
              </a:rPr>
              <a:t>struct </a:t>
            </a:r>
            <a:r>
              <a:rPr dirty="0" sz="1800" spc="-10" b="1">
                <a:solidFill>
                  <a:srgbClr val="FFFFFF"/>
                </a:solidFill>
                <a:latin typeface="微软雅黑"/>
                <a:cs typeface="微软雅黑"/>
              </a:rPr>
              <a:t>file_operations</a:t>
            </a:r>
            <a:endParaRPr sz="1800">
              <a:latin typeface="微软雅黑"/>
              <a:cs typeface="微软雅黑"/>
            </a:endParaRPr>
          </a:p>
          <a:p>
            <a:pPr marL="80645">
              <a:lnSpc>
                <a:spcPct val="100000"/>
              </a:lnSpc>
              <a:spcBef>
                <a:spcPts val="434"/>
              </a:spcBef>
            </a:pPr>
            <a:r>
              <a:rPr dirty="0" sz="1800" b="1">
                <a:solidFill>
                  <a:srgbClr val="FFFFFF"/>
                </a:solidFill>
                <a:latin typeface="微软雅黑"/>
                <a:cs typeface="微软雅黑"/>
              </a:rPr>
              <a:t>*</a:t>
            </a:r>
            <a:r>
              <a:rPr dirty="0" sz="1800" spc="-10" b="1">
                <a:solidFill>
                  <a:srgbClr val="FFFFFF"/>
                </a:solidFill>
                <a:latin typeface="微软雅黑"/>
                <a:cs typeface="微软雅黑"/>
              </a:rPr>
              <a:t> fops;</a:t>
            </a:r>
            <a:endParaRPr sz="1800">
              <a:latin typeface="微软雅黑"/>
              <a:cs typeface="微软雅黑"/>
            </a:endParaRPr>
          </a:p>
          <a:p>
            <a:pPr marL="12700">
              <a:lnSpc>
                <a:spcPct val="100000"/>
              </a:lnSpc>
              <a:spcBef>
                <a:spcPts val="434"/>
              </a:spcBef>
            </a:pPr>
            <a:r>
              <a:rPr dirty="0" sz="1800" spc="-25" b="1">
                <a:solidFill>
                  <a:srgbClr val="FFFFFF"/>
                </a:solidFill>
                <a:latin typeface="微软雅黑"/>
                <a:cs typeface="微软雅黑"/>
              </a:rPr>
              <a:t>};</a:t>
            </a:r>
            <a:endParaRPr sz="1800">
              <a:latin typeface="微软雅黑"/>
              <a:cs typeface="微软雅黑"/>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1177290" cy="787146"/>
          </a:xfrm>
          <a:prstGeom prst="rect">
            <a:avLst/>
          </a:prstGeom>
        </p:spPr>
      </p:pic>
      <p:sp>
        <p:nvSpPr>
          <p:cNvPr id="3" name="object 3" descr=""/>
          <p:cNvSpPr txBox="1"/>
          <p:nvPr/>
        </p:nvSpPr>
        <p:spPr>
          <a:xfrm>
            <a:off x="566724" y="309498"/>
            <a:ext cx="2646045" cy="3582670"/>
          </a:xfrm>
          <a:prstGeom prst="rect">
            <a:avLst/>
          </a:prstGeom>
        </p:spPr>
        <p:txBody>
          <a:bodyPr wrap="square" lIns="0" tIns="12065" rIns="0" bIns="0" rtlCol="0" vert="horz">
            <a:spAutoFit/>
          </a:bodyPr>
          <a:lstStyle/>
          <a:p>
            <a:pPr marL="12700">
              <a:lnSpc>
                <a:spcPct val="100000"/>
              </a:lnSpc>
              <a:spcBef>
                <a:spcPts val="95"/>
              </a:spcBef>
            </a:pPr>
            <a:r>
              <a:rPr dirty="0" sz="2800" spc="-35" b="1">
                <a:solidFill>
                  <a:srgbClr val="2D4E7D"/>
                </a:solidFill>
                <a:latin typeface="微软雅黑"/>
                <a:cs typeface="微软雅黑"/>
              </a:rPr>
              <a:t>提</a:t>
            </a:r>
            <a:r>
              <a:rPr dirty="0" sz="2800" spc="-50" b="1">
                <a:solidFill>
                  <a:srgbClr val="2D4E7D"/>
                </a:solidFill>
                <a:latin typeface="微软雅黑"/>
                <a:cs typeface="微软雅黑"/>
              </a:rPr>
              <a:t>纲</a:t>
            </a:r>
            <a:endParaRPr sz="2800">
              <a:latin typeface="微软雅黑"/>
              <a:cs typeface="微软雅黑"/>
            </a:endParaRPr>
          </a:p>
          <a:p>
            <a:pPr>
              <a:lnSpc>
                <a:spcPct val="100000"/>
              </a:lnSpc>
              <a:spcBef>
                <a:spcPts val="60"/>
              </a:spcBef>
            </a:pPr>
            <a:endParaRPr sz="2400">
              <a:latin typeface="微软雅黑"/>
              <a:cs typeface="微软雅黑"/>
            </a:endParaRPr>
          </a:p>
          <a:p>
            <a:pPr marL="648335" indent="-229235">
              <a:lnSpc>
                <a:spcPct val="100000"/>
              </a:lnSpc>
              <a:buFont typeface="Arial"/>
              <a:buChar char="•"/>
              <a:tabLst>
                <a:tab pos="648970" algn="l"/>
              </a:tabLst>
            </a:pPr>
            <a:r>
              <a:rPr dirty="0" sz="2600" spc="-10" b="1">
                <a:solidFill>
                  <a:srgbClr val="1F517B"/>
                </a:solidFill>
                <a:latin typeface="微软雅黑"/>
                <a:cs typeface="微软雅黑"/>
              </a:rPr>
              <a:t>设备管理概述</a:t>
            </a:r>
            <a:endParaRPr sz="2600">
              <a:latin typeface="微软雅黑"/>
              <a:cs typeface="微软雅黑"/>
            </a:endParaRPr>
          </a:p>
          <a:p>
            <a:pPr marL="648335" indent="-229235">
              <a:lnSpc>
                <a:spcPct val="100000"/>
              </a:lnSpc>
              <a:spcBef>
                <a:spcPts val="2560"/>
              </a:spcBef>
              <a:buFont typeface="Arial"/>
              <a:buChar char="•"/>
              <a:tabLst>
                <a:tab pos="648970" algn="l"/>
              </a:tabLst>
            </a:pPr>
            <a:r>
              <a:rPr dirty="0" sz="2600" b="1">
                <a:solidFill>
                  <a:srgbClr val="1F517B"/>
                </a:solidFill>
                <a:latin typeface="微软雅黑"/>
                <a:cs typeface="微软雅黑"/>
              </a:rPr>
              <a:t>I/O</a:t>
            </a:r>
            <a:r>
              <a:rPr dirty="0" sz="2600" spc="-25" b="1">
                <a:solidFill>
                  <a:srgbClr val="1F517B"/>
                </a:solidFill>
                <a:latin typeface="微软雅黑"/>
                <a:cs typeface="微软雅黑"/>
              </a:rPr>
              <a:t>控制</a:t>
            </a:r>
            <a:endParaRPr sz="2600">
              <a:latin typeface="微软雅黑"/>
              <a:cs typeface="微软雅黑"/>
            </a:endParaRPr>
          </a:p>
          <a:p>
            <a:pPr marL="648335" indent="-229235">
              <a:lnSpc>
                <a:spcPct val="100000"/>
              </a:lnSpc>
              <a:spcBef>
                <a:spcPts val="2555"/>
              </a:spcBef>
              <a:buFont typeface="Arial"/>
              <a:buChar char="•"/>
              <a:tabLst>
                <a:tab pos="648970" algn="l"/>
              </a:tabLst>
            </a:pPr>
            <a:r>
              <a:rPr dirty="0" sz="2600" spc="-15" b="1">
                <a:solidFill>
                  <a:srgbClr val="C00000"/>
                </a:solidFill>
                <a:latin typeface="微软雅黑"/>
                <a:cs typeface="微软雅黑"/>
              </a:rPr>
              <a:t>缓冲技术</a:t>
            </a:r>
            <a:endParaRPr sz="2600">
              <a:latin typeface="微软雅黑"/>
              <a:cs typeface="微软雅黑"/>
            </a:endParaRPr>
          </a:p>
          <a:p>
            <a:pPr marL="648335" indent="-229235">
              <a:lnSpc>
                <a:spcPct val="100000"/>
              </a:lnSpc>
              <a:spcBef>
                <a:spcPts val="2570"/>
              </a:spcBef>
              <a:buFont typeface="Arial"/>
              <a:buChar char="•"/>
              <a:tabLst>
                <a:tab pos="648970" algn="l"/>
              </a:tabLst>
            </a:pPr>
            <a:r>
              <a:rPr dirty="0" sz="2600" spc="-15" b="1">
                <a:solidFill>
                  <a:srgbClr val="1F517B"/>
                </a:solidFill>
                <a:latin typeface="微软雅黑"/>
                <a:cs typeface="微软雅黑"/>
              </a:rPr>
              <a:t>设备分配</a:t>
            </a:r>
            <a:endParaRPr sz="2600">
              <a:latin typeface="微软雅黑"/>
              <a:cs typeface="微软雅黑"/>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07719" y="1370075"/>
            <a:ext cx="2444115" cy="677545"/>
            <a:chOff x="807719" y="1370075"/>
            <a:chExt cx="2444115" cy="677545"/>
          </a:xfrm>
        </p:grpSpPr>
        <p:pic>
          <p:nvPicPr>
            <p:cNvPr id="3" name="object 3" descr=""/>
            <p:cNvPicPr/>
            <p:nvPr/>
          </p:nvPicPr>
          <p:blipFill>
            <a:blip r:embed="rId2" cstate="print"/>
            <a:stretch>
              <a:fillRect/>
            </a:stretch>
          </p:blipFill>
          <p:spPr>
            <a:xfrm>
              <a:off x="807719" y="1370075"/>
              <a:ext cx="521982" cy="677418"/>
            </a:xfrm>
            <a:prstGeom prst="rect">
              <a:avLst/>
            </a:prstGeom>
          </p:spPr>
        </p:pic>
        <p:pic>
          <p:nvPicPr>
            <p:cNvPr id="4" name="object 4" descr=""/>
            <p:cNvPicPr/>
            <p:nvPr/>
          </p:nvPicPr>
          <p:blipFill>
            <a:blip r:embed="rId3" cstate="print"/>
            <a:stretch>
              <a:fillRect/>
            </a:stretch>
          </p:blipFill>
          <p:spPr>
            <a:xfrm>
              <a:off x="926591" y="1370075"/>
              <a:ext cx="800861" cy="677418"/>
            </a:xfrm>
            <a:prstGeom prst="rect">
              <a:avLst/>
            </a:prstGeom>
          </p:spPr>
        </p:pic>
        <p:pic>
          <p:nvPicPr>
            <p:cNvPr id="5" name="object 5" descr=""/>
            <p:cNvPicPr/>
            <p:nvPr/>
          </p:nvPicPr>
          <p:blipFill>
            <a:blip r:embed="rId4" cstate="print"/>
            <a:stretch>
              <a:fillRect/>
            </a:stretch>
          </p:blipFill>
          <p:spPr>
            <a:xfrm>
              <a:off x="1324355" y="1370075"/>
              <a:ext cx="1927097" cy="677418"/>
            </a:xfrm>
            <a:prstGeom prst="rect">
              <a:avLst/>
            </a:prstGeom>
          </p:spPr>
        </p:pic>
      </p:grpSp>
      <p:grpSp>
        <p:nvGrpSpPr>
          <p:cNvPr id="6" name="object 6" descr=""/>
          <p:cNvGrpSpPr/>
          <p:nvPr/>
        </p:nvGrpSpPr>
        <p:grpSpPr>
          <a:xfrm>
            <a:off x="807719" y="2613660"/>
            <a:ext cx="2139315" cy="677545"/>
            <a:chOff x="807719" y="2613660"/>
            <a:chExt cx="2139315" cy="677545"/>
          </a:xfrm>
        </p:grpSpPr>
        <p:pic>
          <p:nvPicPr>
            <p:cNvPr id="7" name="object 7" descr=""/>
            <p:cNvPicPr/>
            <p:nvPr/>
          </p:nvPicPr>
          <p:blipFill>
            <a:blip r:embed="rId2" cstate="print"/>
            <a:stretch>
              <a:fillRect/>
            </a:stretch>
          </p:blipFill>
          <p:spPr>
            <a:xfrm>
              <a:off x="807719" y="2613660"/>
              <a:ext cx="521982" cy="677418"/>
            </a:xfrm>
            <a:prstGeom prst="rect">
              <a:avLst/>
            </a:prstGeom>
          </p:spPr>
        </p:pic>
        <p:pic>
          <p:nvPicPr>
            <p:cNvPr id="8" name="object 8" descr=""/>
            <p:cNvPicPr/>
            <p:nvPr/>
          </p:nvPicPr>
          <p:blipFill>
            <a:blip r:embed="rId5" cstate="print"/>
            <a:stretch>
              <a:fillRect/>
            </a:stretch>
          </p:blipFill>
          <p:spPr>
            <a:xfrm>
              <a:off x="926591" y="2613660"/>
              <a:ext cx="800861" cy="677418"/>
            </a:xfrm>
            <a:prstGeom prst="rect">
              <a:avLst/>
            </a:prstGeom>
          </p:spPr>
        </p:pic>
        <p:pic>
          <p:nvPicPr>
            <p:cNvPr id="9" name="object 9" descr=""/>
            <p:cNvPicPr/>
            <p:nvPr/>
          </p:nvPicPr>
          <p:blipFill>
            <a:blip r:embed="rId6" cstate="print"/>
            <a:stretch>
              <a:fillRect/>
            </a:stretch>
          </p:blipFill>
          <p:spPr>
            <a:xfrm>
              <a:off x="1324355" y="2613660"/>
              <a:ext cx="1622297" cy="677418"/>
            </a:xfrm>
            <a:prstGeom prst="rect">
              <a:avLst/>
            </a:prstGeom>
          </p:spPr>
        </p:pic>
      </p:grpSp>
      <p:sp>
        <p:nvSpPr>
          <p:cNvPr id="10" name="object 10" descr=""/>
          <p:cNvSpPr txBox="1"/>
          <p:nvPr/>
        </p:nvSpPr>
        <p:spPr>
          <a:xfrm>
            <a:off x="984910" y="1445514"/>
            <a:ext cx="10010140" cy="3974465"/>
          </a:xfrm>
          <a:prstGeom prst="rect">
            <a:avLst/>
          </a:prstGeom>
        </p:spPr>
        <p:txBody>
          <a:bodyPr wrap="square" lIns="0" tIns="12700" rIns="0" bIns="0" rtlCol="0" vert="horz">
            <a:spAutoFit/>
          </a:bodyPr>
          <a:lstStyle/>
          <a:p>
            <a:pPr marL="528955" indent="-516890">
              <a:lnSpc>
                <a:spcPct val="100000"/>
              </a:lnSpc>
              <a:spcBef>
                <a:spcPts val="100"/>
              </a:spcBef>
              <a:buAutoNum type="arabicParenBoth"/>
              <a:tabLst>
                <a:tab pos="529590" algn="l"/>
              </a:tabLst>
            </a:pPr>
            <a:r>
              <a:rPr dirty="0" sz="2400" spc="-10" b="1">
                <a:solidFill>
                  <a:srgbClr val="A40020"/>
                </a:solidFill>
                <a:latin typeface="微软雅黑"/>
                <a:cs typeface="微软雅黑"/>
              </a:rPr>
              <a:t>什么是缓冲</a:t>
            </a:r>
            <a:endParaRPr sz="2400">
              <a:latin typeface="微软雅黑"/>
              <a:cs typeface="微软雅黑"/>
            </a:endParaRPr>
          </a:p>
          <a:p>
            <a:pPr marL="545465">
              <a:lnSpc>
                <a:spcPct val="100000"/>
              </a:lnSpc>
              <a:spcBef>
                <a:spcPts val="2014"/>
              </a:spcBef>
            </a:pPr>
            <a:r>
              <a:rPr dirty="0" sz="2400" spc="-15">
                <a:solidFill>
                  <a:srgbClr val="1F517B"/>
                </a:solidFill>
                <a:latin typeface="微软雅黑"/>
                <a:cs typeface="微软雅黑"/>
              </a:rPr>
              <a:t>缓冲是两种不同速度的设备之间传输信息时平滑传输过程的常用手段。</a:t>
            </a:r>
            <a:endParaRPr sz="2400">
              <a:latin typeface="微软雅黑"/>
              <a:cs typeface="微软雅黑"/>
            </a:endParaRPr>
          </a:p>
          <a:p>
            <a:pPr marL="528955" indent="-516890">
              <a:lnSpc>
                <a:spcPct val="100000"/>
              </a:lnSpc>
              <a:spcBef>
                <a:spcPts val="2020"/>
              </a:spcBef>
              <a:buAutoNum type="arabicParenBoth" startAt="2"/>
              <a:tabLst>
                <a:tab pos="529590" algn="l"/>
              </a:tabLst>
            </a:pPr>
            <a:r>
              <a:rPr dirty="0" sz="2400" spc="-15" b="1">
                <a:solidFill>
                  <a:srgbClr val="A40020"/>
                </a:solidFill>
                <a:latin typeface="微软雅黑"/>
                <a:cs typeface="微软雅黑"/>
              </a:rPr>
              <a:t>缓冲类别</a:t>
            </a:r>
            <a:endParaRPr sz="2400">
              <a:latin typeface="微软雅黑"/>
              <a:cs typeface="微软雅黑"/>
            </a:endParaRPr>
          </a:p>
          <a:p>
            <a:pPr marL="585470">
              <a:lnSpc>
                <a:spcPct val="100000"/>
              </a:lnSpc>
              <a:spcBef>
                <a:spcPts val="2015"/>
              </a:spcBef>
            </a:pPr>
            <a:r>
              <a:rPr dirty="0" sz="2400" spc="-20" b="1">
                <a:solidFill>
                  <a:srgbClr val="1F517B"/>
                </a:solidFill>
                <a:latin typeface="微软雅黑"/>
                <a:cs typeface="微软雅黑"/>
              </a:rPr>
              <a:t>① 缓冲器</a:t>
            </a:r>
            <a:endParaRPr sz="2400">
              <a:latin typeface="微软雅黑"/>
              <a:cs typeface="微软雅黑"/>
            </a:endParaRPr>
          </a:p>
          <a:p>
            <a:pPr marL="545465">
              <a:lnSpc>
                <a:spcPct val="100000"/>
              </a:lnSpc>
              <a:spcBef>
                <a:spcPts val="1905"/>
              </a:spcBef>
            </a:pPr>
            <a:r>
              <a:rPr dirty="0" sz="2200" spc="-30">
                <a:solidFill>
                  <a:srgbClr val="1F517B"/>
                </a:solidFill>
                <a:latin typeface="微软雅黑"/>
                <a:cs typeface="微软雅黑"/>
              </a:rPr>
              <a:t>缓</a:t>
            </a:r>
            <a:r>
              <a:rPr dirty="0" sz="2200" spc="-30">
                <a:solidFill>
                  <a:srgbClr val="1F517B"/>
                </a:solidFill>
                <a:latin typeface="微软雅黑"/>
                <a:cs typeface="微软雅黑"/>
              </a:rPr>
              <a:t>冲</a:t>
            </a:r>
            <a:r>
              <a:rPr dirty="0" sz="2200" spc="-30">
                <a:solidFill>
                  <a:srgbClr val="1F517B"/>
                </a:solidFill>
                <a:latin typeface="微软雅黑"/>
                <a:cs typeface="微软雅黑"/>
              </a:rPr>
              <a:t>器</a:t>
            </a:r>
            <a:r>
              <a:rPr dirty="0" sz="2200" spc="-30">
                <a:solidFill>
                  <a:srgbClr val="1F517B"/>
                </a:solidFill>
                <a:latin typeface="微软雅黑"/>
                <a:cs typeface="微软雅黑"/>
              </a:rPr>
              <a:t>是</a:t>
            </a:r>
            <a:r>
              <a:rPr dirty="0" sz="2200" spc="-30">
                <a:solidFill>
                  <a:srgbClr val="1F517B"/>
                </a:solidFill>
                <a:latin typeface="微软雅黑"/>
                <a:cs typeface="微软雅黑"/>
              </a:rPr>
              <a:t>用</a:t>
            </a:r>
            <a:r>
              <a:rPr dirty="0" sz="2200" spc="-30">
                <a:solidFill>
                  <a:srgbClr val="1F517B"/>
                </a:solidFill>
                <a:latin typeface="微软雅黑"/>
                <a:cs typeface="微软雅黑"/>
              </a:rPr>
              <a:t>来</a:t>
            </a:r>
            <a:r>
              <a:rPr dirty="0" sz="2200" spc="-30">
                <a:solidFill>
                  <a:srgbClr val="1F517B"/>
                </a:solidFill>
                <a:latin typeface="微软雅黑"/>
                <a:cs typeface="微软雅黑"/>
              </a:rPr>
              <a:t>暂</a:t>
            </a:r>
            <a:r>
              <a:rPr dirty="0" sz="2200" spc="-30">
                <a:solidFill>
                  <a:srgbClr val="1F517B"/>
                </a:solidFill>
                <a:latin typeface="微软雅黑"/>
                <a:cs typeface="微软雅黑"/>
              </a:rPr>
              <a:t>时</a:t>
            </a:r>
            <a:r>
              <a:rPr dirty="0" sz="2200" spc="-30">
                <a:solidFill>
                  <a:srgbClr val="1F517B"/>
                </a:solidFill>
                <a:latin typeface="微软雅黑"/>
                <a:cs typeface="微软雅黑"/>
              </a:rPr>
              <a:t>存</a:t>
            </a:r>
            <a:r>
              <a:rPr dirty="0" sz="2200" spc="-30">
                <a:solidFill>
                  <a:srgbClr val="1F517B"/>
                </a:solidFill>
                <a:latin typeface="微软雅黑"/>
                <a:cs typeface="微软雅黑"/>
              </a:rPr>
              <a:t>放</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30">
                <a:solidFill>
                  <a:srgbClr val="1F517B"/>
                </a:solidFill>
                <a:latin typeface="微软雅黑"/>
                <a:cs typeface="微软雅黑"/>
              </a:rPr>
              <a:t>的</a:t>
            </a:r>
            <a:r>
              <a:rPr dirty="0" sz="2200" spc="-30">
                <a:solidFill>
                  <a:srgbClr val="1F517B"/>
                </a:solidFill>
                <a:latin typeface="微软雅黑"/>
                <a:cs typeface="微软雅黑"/>
              </a:rPr>
              <a:t>一</a:t>
            </a:r>
            <a:r>
              <a:rPr dirty="0" sz="2200" spc="-30">
                <a:solidFill>
                  <a:srgbClr val="1F517B"/>
                </a:solidFill>
                <a:latin typeface="微软雅黑"/>
                <a:cs typeface="微软雅黑"/>
              </a:rPr>
              <a:t>种</a:t>
            </a:r>
            <a:r>
              <a:rPr dirty="0" sz="2200" spc="-25">
                <a:solidFill>
                  <a:srgbClr val="1F517B"/>
                </a:solidFill>
                <a:latin typeface="微软雅黑"/>
                <a:cs typeface="微软雅黑"/>
              </a:rPr>
              <a:t>存</a:t>
            </a:r>
            <a:r>
              <a:rPr dirty="0" sz="2200" spc="-30">
                <a:solidFill>
                  <a:srgbClr val="1F517B"/>
                </a:solidFill>
                <a:latin typeface="微软雅黑"/>
                <a:cs typeface="微软雅黑"/>
              </a:rPr>
              <a:t>储</a:t>
            </a:r>
            <a:r>
              <a:rPr dirty="0" sz="2200" spc="-30">
                <a:solidFill>
                  <a:srgbClr val="1F517B"/>
                </a:solidFill>
                <a:latin typeface="微软雅黑"/>
                <a:cs typeface="微软雅黑"/>
              </a:rPr>
              <a:t>装</a:t>
            </a:r>
            <a:r>
              <a:rPr dirty="0" sz="2200" spc="-30">
                <a:solidFill>
                  <a:srgbClr val="1F517B"/>
                </a:solidFill>
                <a:latin typeface="微软雅黑"/>
                <a:cs typeface="微软雅黑"/>
              </a:rPr>
              <a:t>置，</a:t>
            </a:r>
            <a:r>
              <a:rPr dirty="0" sz="2200" spc="-30">
                <a:solidFill>
                  <a:srgbClr val="1F517B"/>
                </a:solidFill>
                <a:latin typeface="微软雅黑"/>
                <a:cs typeface="微软雅黑"/>
              </a:rPr>
              <a:t>它</a:t>
            </a:r>
            <a:r>
              <a:rPr dirty="0" sz="2200" spc="-30">
                <a:solidFill>
                  <a:srgbClr val="1F517B"/>
                </a:solidFill>
                <a:latin typeface="微软雅黑"/>
                <a:cs typeface="微软雅黑"/>
              </a:rPr>
              <a:t>容量较小，</a:t>
            </a:r>
            <a:r>
              <a:rPr dirty="0" sz="2200" spc="-30">
                <a:solidFill>
                  <a:srgbClr val="1F517B"/>
                </a:solidFill>
                <a:latin typeface="微软雅黑"/>
                <a:cs typeface="微软雅黑"/>
              </a:rPr>
              <a:t>存</a:t>
            </a:r>
            <a:r>
              <a:rPr dirty="0" sz="2200" spc="-25">
                <a:solidFill>
                  <a:srgbClr val="1F517B"/>
                </a:solidFill>
                <a:latin typeface="微软雅黑"/>
                <a:cs typeface="微软雅黑"/>
              </a:rPr>
              <a:t>取</a:t>
            </a:r>
            <a:r>
              <a:rPr dirty="0" sz="2200" spc="-30">
                <a:solidFill>
                  <a:srgbClr val="1F517B"/>
                </a:solidFill>
                <a:latin typeface="微软雅黑"/>
                <a:cs typeface="微软雅黑"/>
              </a:rPr>
              <a:t>速</a:t>
            </a:r>
            <a:r>
              <a:rPr dirty="0" sz="2200" spc="-30">
                <a:solidFill>
                  <a:srgbClr val="1F517B"/>
                </a:solidFill>
                <a:latin typeface="微软雅黑"/>
                <a:cs typeface="微软雅黑"/>
              </a:rPr>
              <a:t>度</a:t>
            </a:r>
            <a:r>
              <a:rPr dirty="0" sz="2200" spc="-40">
                <a:solidFill>
                  <a:srgbClr val="1F517B"/>
                </a:solidFill>
                <a:latin typeface="微软雅黑"/>
                <a:cs typeface="微软雅黑"/>
              </a:rPr>
              <a:t>快。</a:t>
            </a:r>
            <a:endParaRPr sz="2200">
              <a:latin typeface="微软雅黑"/>
              <a:cs typeface="微软雅黑"/>
            </a:endParaRPr>
          </a:p>
          <a:p>
            <a:pPr marL="585470">
              <a:lnSpc>
                <a:spcPct val="100000"/>
              </a:lnSpc>
              <a:spcBef>
                <a:spcPts val="1845"/>
              </a:spcBef>
            </a:pPr>
            <a:r>
              <a:rPr dirty="0" sz="2200" spc="-15" b="1">
                <a:solidFill>
                  <a:srgbClr val="1F517B"/>
                </a:solidFill>
                <a:latin typeface="微软雅黑"/>
                <a:cs typeface="微软雅黑"/>
              </a:rPr>
              <a:t>② 软</a:t>
            </a:r>
            <a:r>
              <a:rPr dirty="0" sz="2200" spc="-35" b="1">
                <a:solidFill>
                  <a:srgbClr val="1F517B"/>
                </a:solidFill>
                <a:latin typeface="微软雅黑"/>
                <a:cs typeface="微软雅黑"/>
              </a:rPr>
              <a:t>件</a:t>
            </a:r>
            <a:r>
              <a:rPr dirty="0" sz="2200" spc="-35" b="1">
                <a:solidFill>
                  <a:srgbClr val="1F517B"/>
                </a:solidFill>
                <a:latin typeface="微软雅黑"/>
                <a:cs typeface="微软雅黑"/>
              </a:rPr>
              <a:t>缓</a:t>
            </a:r>
            <a:r>
              <a:rPr dirty="0" sz="2200" spc="-50" b="1">
                <a:solidFill>
                  <a:srgbClr val="1F517B"/>
                </a:solidFill>
                <a:latin typeface="微软雅黑"/>
                <a:cs typeface="微软雅黑"/>
              </a:rPr>
              <a:t>冲</a:t>
            </a:r>
            <a:endParaRPr sz="2200">
              <a:latin typeface="微软雅黑"/>
              <a:cs typeface="微软雅黑"/>
            </a:endParaRPr>
          </a:p>
          <a:p>
            <a:pPr marL="545465">
              <a:lnSpc>
                <a:spcPct val="100000"/>
              </a:lnSpc>
              <a:spcBef>
                <a:spcPts val="1855"/>
              </a:spcBef>
            </a:pPr>
            <a:r>
              <a:rPr dirty="0" sz="2200" spc="-30">
                <a:solidFill>
                  <a:srgbClr val="1F517B"/>
                </a:solidFill>
                <a:latin typeface="微软雅黑"/>
                <a:cs typeface="微软雅黑"/>
              </a:rPr>
              <a:t>在</a:t>
            </a:r>
            <a:r>
              <a:rPr dirty="0" sz="2200" spc="-20">
                <a:solidFill>
                  <a:srgbClr val="1F517B"/>
                </a:solidFill>
                <a:latin typeface="微软雅黑"/>
                <a:cs typeface="微软雅黑"/>
              </a:rPr>
              <a:t>I/O</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30">
                <a:solidFill>
                  <a:srgbClr val="1F517B"/>
                </a:solidFill>
                <a:latin typeface="微软雅黑"/>
                <a:cs typeface="微软雅黑"/>
              </a:rPr>
              <a:t>期</a:t>
            </a:r>
            <a:r>
              <a:rPr dirty="0" sz="2200" spc="-30">
                <a:solidFill>
                  <a:srgbClr val="1F517B"/>
                </a:solidFill>
                <a:latin typeface="微软雅黑"/>
                <a:cs typeface="微软雅黑"/>
              </a:rPr>
              <a:t>间</a:t>
            </a:r>
            <a:r>
              <a:rPr dirty="0" sz="2200" spc="-30">
                <a:solidFill>
                  <a:srgbClr val="1F517B"/>
                </a:solidFill>
                <a:latin typeface="微软雅黑"/>
                <a:cs typeface="微软雅黑"/>
              </a:rPr>
              <a:t>用</a:t>
            </a:r>
            <a:r>
              <a:rPr dirty="0" sz="2200" spc="-30">
                <a:solidFill>
                  <a:srgbClr val="1F517B"/>
                </a:solidFill>
                <a:latin typeface="微软雅黑"/>
                <a:cs typeface="微软雅黑"/>
              </a:rPr>
              <a:t>来</a:t>
            </a:r>
            <a:r>
              <a:rPr dirty="0" sz="2200" spc="-30">
                <a:solidFill>
                  <a:srgbClr val="1F517B"/>
                </a:solidFill>
                <a:latin typeface="微软雅黑"/>
                <a:cs typeface="微软雅黑"/>
              </a:rPr>
              <a:t>临</a:t>
            </a:r>
            <a:r>
              <a:rPr dirty="0" sz="2200" spc="-30">
                <a:solidFill>
                  <a:srgbClr val="1F517B"/>
                </a:solidFill>
                <a:latin typeface="微软雅黑"/>
                <a:cs typeface="微软雅黑"/>
              </a:rPr>
              <a:t>时</a:t>
            </a:r>
            <a:r>
              <a:rPr dirty="0" sz="2200" spc="-30">
                <a:solidFill>
                  <a:srgbClr val="1F517B"/>
                </a:solidFill>
                <a:latin typeface="微软雅黑"/>
                <a:cs typeface="微软雅黑"/>
              </a:rPr>
              <a:t>存</a:t>
            </a:r>
            <a:r>
              <a:rPr dirty="0" sz="2200" spc="-30">
                <a:solidFill>
                  <a:srgbClr val="1F517B"/>
                </a:solidFill>
                <a:latin typeface="微软雅黑"/>
                <a:cs typeface="微软雅黑"/>
              </a:rPr>
              <a:t>放</a:t>
            </a:r>
            <a:r>
              <a:rPr dirty="0" sz="2200" spc="-20">
                <a:solidFill>
                  <a:srgbClr val="1F517B"/>
                </a:solidFill>
                <a:latin typeface="微软雅黑"/>
                <a:cs typeface="微软雅黑"/>
              </a:rPr>
              <a:t>I/O</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25">
                <a:solidFill>
                  <a:srgbClr val="1F517B"/>
                </a:solidFill>
                <a:latin typeface="微软雅黑"/>
                <a:cs typeface="微软雅黑"/>
              </a:rPr>
              <a:t>的</a:t>
            </a:r>
            <a:r>
              <a:rPr dirty="0" sz="2200" spc="-30">
                <a:solidFill>
                  <a:srgbClr val="1F517B"/>
                </a:solidFill>
                <a:latin typeface="微软雅黑"/>
                <a:cs typeface="微软雅黑"/>
              </a:rPr>
              <a:t>一</a:t>
            </a:r>
            <a:r>
              <a:rPr dirty="0" sz="2200" spc="-30">
                <a:solidFill>
                  <a:srgbClr val="1F517B"/>
                </a:solidFill>
                <a:latin typeface="微软雅黑"/>
                <a:cs typeface="微软雅黑"/>
              </a:rPr>
              <a:t>块</a:t>
            </a:r>
            <a:r>
              <a:rPr dirty="0" sz="2200" spc="-25">
                <a:solidFill>
                  <a:srgbClr val="1F517B"/>
                </a:solidFill>
                <a:latin typeface="微软雅黑"/>
                <a:cs typeface="微软雅黑"/>
              </a:rPr>
              <a:t>存</a:t>
            </a:r>
            <a:r>
              <a:rPr dirty="0" sz="2200" spc="-30">
                <a:solidFill>
                  <a:srgbClr val="1F517B"/>
                </a:solidFill>
                <a:latin typeface="微软雅黑"/>
                <a:cs typeface="微软雅黑"/>
              </a:rPr>
              <a:t>储</a:t>
            </a:r>
            <a:r>
              <a:rPr dirty="0" sz="2200" spc="-30">
                <a:solidFill>
                  <a:srgbClr val="1F517B"/>
                </a:solidFill>
                <a:latin typeface="微软雅黑"/>
                <a:cs typeface="微软雅黑"/>
              </a:rPr>
              <a:t>区</a:t>
            </a:r>
            <a:r>
              <a:rPr dirty="0" sz="2200" spc="-40">
                <a:solidFill>
                  <a:srgbClr val="1F517B"/>
                </a:solidFill>
                <a:latin typeface="微软雅黑"/>
                <a:cs typeface="微软雅黑"/>
              </a:rPr>
              <a:t>域。</a:t>
            </a:r>
            <a:endParaRPr sz="2200">
              <a:latin typeface="微软雅黑"/>
              <a:cs typeface="微软雅黑"/>
            </a:endParaRPr>
          </a:p>
        </p:txBody>
      </p:sp>
      <p:grpSp>
        <p:nvGrpSpPr>
          <p:cNvPr id="11" name="object 11" descr=""/>
          <p:cNvGrpSpPr/>
          <p:nvPr/>
        </p:nvGrpSpPr>
        <p:grpSpPr>
          <a:xfrm>
            <a:off x="338327" y="211836"/>
            <a:ext cx="2421255" cy="787400"/>
            <a:chOff x="338327" y="211836"/>
            <a:chExt cx="2421255" cy="787400"/>
          </a:xfrm>
        </p:grpSpPr>
        <p:pic>
          <p:nvPicPr>
            <p:cNvPr id="12" name="object 12" descr=""/>
            <p:cNvPicPr/>
            <p:nvPr/>
          </p:nvPicPr>
          <p:blipFill>
            <a:blip r:embed="rId7" cstate="print"/>
            <a:stretch>
              <a:fillRect/>
            </a:stretch>
          </p:blipFill>
          <p:spPr>
            <a:xfrm>
              <a:off x="338327" y="211836"/>
              <a:ext cx="1000506" cy="787145"/>
            </a:xfrm>
            <a:prstGeom prst="rect">
              <a:avLst/>
            </a:prstGeom>
          </p:spPr>
        </p:pic>
        <p:pic>
          <p:nvPicPr>
            <p:cNvPr id="13" name="object 13" descr=""/>
            <p:cNvPicPr/>
            <p:nvPr/>
          </p:nvPicPr>
          <p:blipFill>
            <a:blip r:embed="rId8" cstate="print"/>
            <a:stretch>
              <a:fillRect/>
            </a:stretch>
          </p:blipFill>
          <p:spPr>
            <a:xfrm>
              <a:off x="871727" y="211836"/>
              <a:ext cx="1177290" cy="787145"/>
            </a:xfrm>
            <a:prstGeom prst="rect">
              <a:avLst/>
            </a:prstGeom>
          </p:spPr>
        </p:pic>
        <p:pic>
          <p:nvPicPr>
            <p:cNvPr id="14" name="object 14" descr=""/>
            <p:cNvPicPr/>
            <p:nvPr/>
          </p:nvPicPr>
          <p:blipFill>
            <a:blip r:embed="rId9" cstate="print"/>
            <a:stretch>
              <a:fillRect/>
            </a:stretch>
          </p:blipFill>
          <p:spPr>
            <a:xfrm>
              <a:off x="1581911" y="211836"/>
              <a:ext cx="1177289" cy="787145"/>
            </a:xfrm>
            <a:prstGeom prst="rect">
              <a:avLst/>
            </a:prstGeom>
          </p:spPr>
        </p:pic>
      </p:grpSp>
      <p:sp>
        <p:nvSpPr>
          <p:cNvPr id="15" name="object 15"/>
          <p:cNvSpPr txBox="1">
            <a:spLocks noGrp="1"/>
          </p:cNvSpPr>
          <p:nvPr>
            <p:ph type="title"/>
          </p:nvPr>
        </p:nvSpPr>
        <p:spPr>
          <a:xfrm>
            <a:off x="546303" y="300990"/>
            <a:ext cx="1979930"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1.</a:t>
            </a:r>
            <a:r>
              <a:rPr dirty="0"/>
              <a:t>	</a:t>
            </a:r>
            <a:r>
              <a:rPr dirty="0" spc="-35"/>
              <a:t>缓</a:t>
            </a:r>
            <a:r>
              <a:rPr dirty="0" spc="-35"/>
              <a:t>冲</a:t>
            </a:r>
            <a:r>
              <a:rPr dirty="0" spc="-35"/>
              <a:t>概</a:t>
            </a:r>
            <a:r>
              <a:rPr dirty="0" spc="-60"/>
              <a:t>念</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29995" y="1107947"/>
            <a:ext cx="3358515" cy="677545"/>
            <a:chOff x="729995" y="1107947"/>
            <a:chExt cx="3358515" cy="677545"/>
          </a:xfrm>
        </p:grpSpPr>
        <p:pic>
          <p:nvPicPr>
            <p:cNvPr id="3" name="object 3" descr=""/>
            <p:cNvPicPr/>
            <p:nvPr/>
          </p:nvPicPr>
          <p:blipFill>
            <a:blip r:embed="rId2" cstate="print"/>
            <a:stretch>
              <a:fillRect/>
            </a:stretch>
          </p:blipFill>
          <p:spPr>
            <a:xfrm>
              <a:off x="729995" y="1107947"/>
              <a:ext cx="919734" cy="677417"/>
            </a:xfrm>
            <a:prstGeom prst="rect">
              <a:avLst/>
            </a:prstGeom>
          </p:spPr>
        </p:pic>
        <p:pic>
          <p:nvPicPr>
            <p:cNvPr id="4" name="object 4" descr=""/>
            <p:cNvPicPr/>
            <p:nvPr/>
          </p:nvPicPr>
          <p:blipFill>
            <a:blip r:embed="rId3" cstate="print"/>
            <a:stretch>
              <a:fillRect/>
            </a:stretch>
          </p:blipFill>
          <p:spPr>
            <a:xfrm>
              <a:off x="1246631" y="1107947"/>
              <a:ext cx="2841497" cy="677417"/>
            </a:xfrm>
            <a:prstGeom prst="rect">
              <a:avLst/>
            </a:prstGeom>
          </p:spPr>
        </p:pic>
      </p:grpSp>
      <p:sp>
        <p:nvSpPr>
          <p:cNvPr id="5" name="object 5" descr=""/>
          <p:cNvSpPr txBox="1"/>
          <p:nvPr/>
        </p:nvSpPr>
        <p:spPr>
          <a:xfrm>
            <a:off x="907491" y="1183385"/>
            <a:ext cx="10332085" cy="4575175"/>
          </a:xfrm>
          <a:prstGeom prst="rect">
            <a:avLst/>
          </a:prstGeom>
        </p:spPr>
        <p:txBody>
          <a:bodyPr wrap="square" lIns="0" tIns="12700" rIns="0" bIns="0" rtlCol="0" vert="horz">
            <a:spAutoFit/>
          </a:bodyPr>
          <a:lstStyle/>
          <a:p>
            <a:pPr marL="12700">
              <a:lnSpc>
                <a:spcPct val="100000"/>
              </a:lnSpc>
              <a:spcBef>
                <a:spcPts val="100"/>
              </a:spcBef>
            </a:pPr>
            <a:r>
              <a:rPr dirty="0" sz="2400" b="1">
                <a:solidFill>
                  <a:srgbClr val="A40020"/>
                </a:solidFill>
                <a:latin typeface="微软雅黑"/>
                <a:cs typeface="微软雅黑"/>
              </a:rPr>
              <a:t>(3)</a:t>
            </a:r>
            <a:r>
              <a:rPr dirty="0" sz="2400" spc="-10" b="1">
                <a:solidFill>
                  <a:srgbClr val="A40020"/>
                </a:solidFill>
                <a:latin typeface="微软雅黑"/>
                <a:cs typeface="微软雅黑"/>
              </a:rPr>
              <a:t> 为什么要引入缓冲</a:t>
            </a:r>
            <a:endParaRPr sz="2400">
              <a:latin typeface="微软雅黑"/>
              <a:cs typeface="微软雅黑"/>
            </a:endParaRPr>
          </a:p>
          <a:p>
            <a:pPr marL="102235">
              <a:lnSpc>
                <a:spcPct val="100000"/>
              </a:lnSpc>
              <a:spcBef>
                <a:spcPts val="1730"/>
              </a:spcBef>
            </a:pPr>
            <a:r>
              <a:rPr dirty="0" sz="2400" spc="-5" b="1">
                <a:solidFill>
                  <a:srgbClr val="1F517B"/>
                </a:solidFill>
                <a:latin typeface="微软雅黑"/>
                <a:cs typeface="微软雅黑"/>
              </a:rPr>
              <a:t>① 处理数据流的生产者与消费者间的速度差异</a:t>
            </a:r>
            <a:endParaRPr sz="2400">
              <a:latin typeface="微软雅黑"/>
              <a:cs typeface="微软雅黑"/>
            </a:endParaRPr>
          </a:p>
          <a:p>
            <a:pPr marL="546100">
              <a:lnSpc>
                <a:spcPct val="100000"/>
              </a:lnSpc>
              <a:spcBef>
                <a:spcPts val="1625"/>
              </a:spcBef>
            </a:pPr>
            <a:r>
              <a:rPr dirty="0" sz="2200" spc="-30">
                <a:solidFill>
                  <a:srgbClr val="1F517B"/>
                </a:solidFill>
                <a:latin typeface="微软雅黑"/>
                <a:cs typeface="微软雅黑"/>
              </a:rPr>
              <a:t>如</a:t>
            </a:r>
            <a:r>
              <a:rPr dirty="0" sz="2200" spc="-30">
                <a:solidFill>
                  <a:srgbClr val="1F517B"/>
                </a:solidFill>
                <a:latin typeface="微软雅黑"/>
                <a:cs typeface="微软雅黑"/>
              </a:rPr>
              <a:t>：</a:t>
            </a:r>
            <a:r>
              <a:rPr dirty="0" sz="2200" spc="-30">
                <a:solidFill>
                  <a:srgbClr val="1F517B"/>
                </a:solidFill>
                <a:latin typeface="微软雅黑"/>
                <a:cs typeface="微软雅黑"/>
              </a:rPr>
              <a:t>从</a:t>
            </a:r>
            <a:r>
              <a:rPr dirty="0" sz="2200" spc="-30">
                <a:solidFill>
                  <a:srgbClr val="1F517B"/>
                </a:solidFill>
                <a:latin typeface="微软雅黑"/>
                <a:cs typeface="微软雅黑"/>
              </a:rPr>
              <a:t>调</a:t>
            </a:r>
            <a:r>
              <a:rPr dirty="0" sz="2200" spc="-30">
                <a:solidFill>
                  <a:srgbClr val="1F517B"/>
                </a:solidFill>
                <a:latin typeface="微软雅黑"/>
                <a:cs typeface="微软雅黑"/>
              </a:rPr>
              <a:t>制</a:t>
            </a:r>
            <a:r>
              <a:rPr dirty="0" sz="2200" spc="-30">
                <a:solidFill>
                  <a:srgbClr val="1F517B"/>
                </a:solidFill>
                <a:latin typeface="微软雅黑"/>
                <a:cs typeface="微软雅黑"/>
              </a:rPr>
              <a:t>解</a:t>
            </a:r>
            <a:r>
              <a:rPr dirty="0" sz="2200" spc="-30">
                <a:solidFill>
                  <a:srgbClr val="1F517B"/>
                </a:solidFill>
                <a:latin typeface="微软雅黑"/>
                <a:cs typeface="微软雅黑"/>
              </a:rPr>
              <a:t>调</a:t>
            </a:r>
            <a:r>
              <a:rPr dirty="0" sz="2200" spc="-30">
                <a:solidFill>
                  <a:srgbClr val="1F517B"/>
                </a:solidFill>
                <a:latin typeface="微软雅黑"/>
                <a:cs typeface="微软雅黑"/>
              </a:rPr>
              <a:t>器</a:t>
            </a:r>
            <a:r>
              <a:rPr dirty="0" sz="2200" spc="-30">
                <a:solidFill>
                  <a:srgbClr val="1F517B"/>
                </a:solidFill>
                <a:latin typeface="微软雅黑"/>
                <a:cs typeface="微软雅黑"/>
              </a:rPr>
              <a:t>收</a:t>
            </a:r>
            <a:r>
              <a:rPr dirty="0" sz="2200" spc="-30">
                <a:solidFill>
                  <a:srgbClr val="1F517B"/>
                </a:solidFill>
                <a:latin typeface="微软雅黑"/>
                <a:cs typeface="微软雅黑"/>
              </a:rPr>
              <a:t>到</a:t>
            </a:r>
            <a:r>
              <a:rPr dirty="0" sz="2200" spc="-30">
                <a:solidFill>
                  <a:srgbClr val="1F517B"/>
                </a:solidFill>
                <a:latin typeface="微软雅黑"/>
                <a:cs typeface="微软雅黑"/>
              </a:rPr>
              <a:t>一</a:t>
            </a:r>
            <a:r>
              <a:rPr dirty="0" sz="2200" spc="-30">
                <a:solidFill>
                  <a:srgbClr val="1F517B"/>
                </a:solidFill>
                <a:latin typeface="微软雅黑"/>
                <a:cs typeface="微软雅黑"/>
              </a:rPr>
              <a:t>个</a:t>
            </a:r>
            <a:r>
              <a:rPr dirty="0" sz="2200" spc="-30">
                <a:solidFill>
                  <a:srgbClr val="1F517B"/>
                </a:solidFill>
                <a:latin typeface="微软雅黑"/>
                <a:cs typeface="微软雅黑"/>
              </a:rPr>
              <a:t>文</a:t>
            </a:r>
            <a:r>
              <a:rPr dirty="0" sz="2200" spc="-30">
                <a:solidFill>
                  <a:srgbClr val="1F517B"/>
                </a:solidFill>
                <a:latin typeface="微软雅黑"/>
                <a:cs typeface="微软雅黑"/>
              </a:rPr>
              <a:t>件</a:t>
            </a:r>
            <a:r>
              <a:rPr dirty="0" sz="2200" spc="-30">
                <a:solidFill>
                  <a:srgbClr val="1F517B"/>
                </a:solidFill>
                <a:latin typeface="微软雅黑"/>
                <a:cs typeface="微软雅黑"/>
              </a:rPr>
              <a:t>，并</a:t>
            </a:r>
            <a:r>
              <a:rPr dirty="0" sz="2200" spc="-30">
                <a:solidFill>
                  <a:srgbClr val="1F517B"/>
                </a:solidFill>
                <a:latin typeface="微软雅黑"/>
                <a:cs typeface="微软雅黑"/>
              </a:rPr>
              <a:t>保</a:t>
            </a:r>
            <a:r>
              <a:rPr dirty="0" sz="2200" spc="-30">
                <a:solidFill>
                  <a:srgbClr val="1F517B"/>
                </a:solidFill>
                <a:latin typeface="微软雅黑"/>
                <a:cs typeface="微软雅黑"/>
              </a:rPr>
              <a:t>存</a:t>
            </a:r>
            <a:r>
              <a:rPr dirty="0" sz="2200" spc="-25">
                <a:solidFill>
                  <a:srgbClr val="1F517B"/>
                </a:solidFill>
                <a:latin typeface="微软雅黑"/>
                <a:cs typeface="微软雅黑"/>
              </a:rPr>
              <a:t>到</a:t>
            </a:r>
            <a:r>
              <a:rPr dirty="0" sz="2200" spc="-30">
                <a:solidFill>
                  <a:srgbClr val="1F517B"/>
                </a:solidFill>
                <a:latin typeface="微软雅黑"/>
                <a:cs typeface="微软雅黑"/>
              </a:rPr>
              <a:t>硬</a:t>
            </a:r>
            <a:r>
              <a:rPr dirty="0" sz="2200" spc="-30">
                <a:solidFill>
                  <a:srgbClr val="1F517B"/>
                </a:solidFill>
                <a:latin typeface="微软雅黑"/>
                <a:cs typeface="微软雅黑"/>
              </a:rPr>
              <a:t>盘</a:t>
            </a:r>
            <a:r>
              <a:rPr dirty="0" sz="2200" spc="-40">
                <a:solidFill>
                  <a:srgbClr val="1F517B"/>
                </a:solidFill>
                <a:latin typeface="微软雅黑"/>
                <a:cs typeface="微软雅黑"/>
              </a:rPr>
              <a:t>上。</a:t>
            </a:r>
            <a:endParaRPr sz="2200">
              <a:latin typeface="微软雅黑"/>
              <a:cs typeface="微软雅黑"/>
            </a:endParaRPr>
          </a:p>
          <a:p>
            <a:pPr marL="102235">
              <a:lnSpc>
                <a:spcPct val="100000"/>
              </a:lnSpc>
              <a:spcBef>
                <a:spcPts val="1690"/>
              </a:spcBef>
            </a:pPr>
            <a:r>
              <a:rPr dirty="0" sz="2400" spc="-5" b="1">
                <a:solidFill>
                  <a:srgbClr val="1F517B"/>
                </a:solidFill>
                <a:latin typeface="微软雅黑"/>
                <a:cs typeface="微软雅黑"/>
              </a:rPr>
              <a:t>② 协调传输数据大小不一致的设备</a:t>
            </a:r>
            <a:endParaRPr sz="2400">
              <a:latin typeface="微软雅黑"/>
              <a:cs typeface="微软雅黑"/>
            </a:endParaRPr>
          </a:p>
          <a:p>
            <a:pPr marL="546100">
              <a:lnSpc>
                <a:spcPct val="100000"/>
              </a:lnSpc>
              <a:spcBef>
                <a:spcPts val="1625"/>
              </a:spcBef>
            </a:pPr>
            <a:r>
              <a:rPr dirty="0" sz="2200" spc="-30">
                <a:solidFill>
                  <a:srgbClr val="1F517B"/>
                </a:solidFill>
                <a:latin typeface="微软雅黑"/>
                <a:cs typeface="微软雅黑"/>
              </a:rPr>
              <a:t>如</a:t>
            </a:r>
            <a:r>
              <a:rPr dirty="0" sz="2200" spc="-30">
                <a:solidFill>
                  <a:srgbClr val="1F517B"/>
                </a:solidFill>
                <a:latin typeface="微软雅黑"/>
                <a:cs typeface="微软雅黑"/>
              </a:rPr>
              <a:t>：</a:t>
            </a:r>
            <a:r>
              <a:rPr dirty="0" sz="2200" spc="-30">
                <a:solidFill>
                  <a:srgbClr val="1F517B"/>
                </a:solidFill>
                <a:latin typeface="微软雅黑"/>
                <a:cs typeface="微软雅黑"/>
              </a:rPr>
              <a:t>在</a:t>
            </a:r>
            <a:r>
              <a:rPr dirty="0" sz="2200" spc="-30">
                <a:solidFill>
                  <a:srgbClr val="1F517B"/>
                </a:solidFill>
                <a:latin typeface="微软雅黑"/>
                <a:cs typeface="微软雅黑"/>
              </a:rPr>
              <a:t>计</a:t>
            </a:r>
            <a:r>
              <a:rPr dirty="0" sz="2200" spc="-30">
                <a:solidFill>
                  <a:srgbClr val="1F517B"/>
                </a:solidFill>
                <a:latin typeface="微软雅黑"/>
                <a:cs typeface="微软雅黑"/>
              </a:rPr>
              <a:t>算</a:t>
            </a:r>
            <a:r>
              <a:rPr dirty="0" sz="2200" spc="-30">
                <a:solidFill>
                  <a:srgbClr val="1F517B"/>
                </a:solidFill>
                <a:latin typeface="微软雅黑"/>
                <a:cs typeface="微软雅黑"/>
              </a:rPr>
              <a:t>机</a:t>
            </a:r>
            <a:r>
              <a:rPr dirty="0" sz="2200" spc="-30">
                <a:solidFill>
                  <a:srgbClr val="1F517B"/>
                </a:solidFill>
                <a:latin typeface="微软雅黑"/>
                <a:cs typeface="微软雅黑"/>
              </a:rPr>
              <a:t>网</a:t>
            </a:r>
            <a:r>
              <a:rPr dirty="0" sz="2200" spc="-30">
                <a:solidFill>
                  <a:srgbClr val="1F517B"/>
                </a:solidFill>
                <a:latin typeface="微软雅黑"/>
                <a:cs typeface="微软雅黑"/>
              </a:rPr>
              <a:t>络</a:t>
            </a:r>
            <a:r>
              <a:rPr dirty="0" sz="2200" spc="-30">
                <a:solidFill>
                  <a:srgbClr val="1F517B"/>
                </a:solidFill>
                <a:latin typeface="微软雅黑"/>
                <a:cs typeface="微软雅黑"/>
              </a:rPr>
              <a:t>中</a:t>
            </a:r>
            <a:r>
              <a:rPr dirty="0" sz="2200" spc="-30">
                <a:solidFill>
                  <a:srgbClr val="1F517B"/>
                </a:solidFill>
                <a:latin typeface="微软雅黑"/>
                <a:cs typeface="微软雅黑"/>
              </a:rPr>
              <a:t>用</a:t>
            </a:r>
            <a:r>
              <a:rPr dirty="0" sz="2200" spc="-30">
                <a:solidFill>
                  <a:srgbClr val="1F517B"/>
                </a:solidFill>
                <a:latin typeface="微软雅黑"/>
                <a:cs typeface="微软雅黑"/>
              </a:rPr>
              <a:t>来</a:t>
            </a:r>
            <a:r>
              <a:rPr dirty="0" sz="2200" spc="-30">
                <a:solidFill>
                  <a:srgbClr val="1F517B"/>
                </a:solidFill>
                <a:latin typeface="微软雅黑"/>
                <a:cs typeface="微软雅黑"/>
              </a:rPr>
              <a:t>处</a:t>
            </a:r>
            <a:r>
              <a:rPr dirty="0" sz="2200" spc="-30">
                <a:solidFill>
                  <a:srgbClr val="1F517B"/>
                </a:solidFill>
                <a:latin typeface="微软雅黑"/>
                <a:cs typeface="微软雅黑"/>
              </a:rPr>
              <a:t>理</a:t>
            </a:r>
            <a:r>
              <a:rPr dirty="0" sz="2200" spc="-30">
                <a:solidFill>
                  <a:srgbClr val="1F517B"/>
                </a:solidFill>
                <a:latin typeface="微软雅黑"/>
                <a:cs typeface="微软雅黑"/>
              </a:rPr>
              <a:t>消</a:t>
            </a:r>
            <a:r>
              <a:rPr dirty="0" sz="2200" spc="-30">
                <a:solidFill>
                  <a:srgbClr val="1F517B"/>
                </a:solidFill>
                <a:latin typeface="微软雅黑"/>
                <a:cs typeface="微软雅黑"/>
              </a:rPr>
              <a:t>息</a:t>
            </a:r>
            <a:r>
              <a:rPr dirty="0" sz="2200" spc="-25">
                <a:solidFill>
                  <a:srgbClr val="1F517B"/>
                </a:solidFill>
                <a:latin typeface="微软雅黑"/>
                <a:cs typeface="微软雅黑"/>
              </a:rPr>
              <a:t>的</a:t>
            </a:r>
            <a:r>
              <a:rPr dirty="0" sz="2200" spc="-30">
                <a:solidFill>
                  <a:srgbClr val="1F517B"/>
                </a:solidFill>
                <a:latin typeface="微软雅黑"/>
                <a:cs typeface="微软雅黑"/>
              </a:rPr>
              <a:t>分</a:t>
            </a:r>
            <a:r>
              <a:rPr dirty="0" sz="2200" spc="-30">
                <a:solidFill>
                  <a:srgbClr val="1F517B"/>
                </a:solidFill>
                <a:latin typeface="微软雅黑"/>
                <a:cs typeface="微软雅黑"/>
              </a:rPr>
              <a:t>段</a:t>
            </a:r>
            <a:r>
              <a:rPr dirty="0" sz="2200" spc="-25">
                <a:solidFill>
                  <a:srgbClr val="1F517B"/>
                </a:solidFill>
                <a:latin typeface="微软雅黑"/>
                <a:cs typeface="微软雅黑"/>
              </a:rPr>
              <a:t>和</a:t>
            </a:r>
            <a:r>
              <a:rPr dirty="0" sz="2200" spc="-30">
                <a:solidFill>
                  <a:srgbClr val="1F517B"/>
                </a:solidFill>
                <a:latin typeface="微软雅黑"/>
                <a:cs typeface="微软雅黑"/>
              </a:rPr>
              <a:t>重</a:t>
            </a:r>
            <a:r>
              <a:rPr dirty="0" sz="2200" spc="-30">
                <a:solidFill>
                  <a:srgbClr val="1F517B"/>
                </a:solidFill>
                <a:latin typeface="微软雅黑"/>
                <a:cs typeface="微软雅黑"/>
              </a:rPr>
              <a:t>组</a:t>
            </a:r>
            <a:r>
              <a:rPr dirty="0" sz="2200" spc="-50">
                <a:solidFill>
                  <a:srgbClr val="1F517B"/>
                </a:solidFill>
                <a:latin typeface="微软雅黑"/>
                <a:cs typeface="微软雅黑"/>
              </a:rPr>
              <a:t>。</a:t>
            </a:r>
            <a:endParaRPr sz="2200">
              <a:latin typeface="微软雅黑"/>
              <a:cs typeface="微软雅黑"/>
            </a:endParaRPr>
          </a:p>
          <a:p>
            <a:pPr marL="102235">
              <a:lnSpc>
                <a:spcPct val="100000"/>
              </a:lnSpc>
              <a:spcBef>
                <a:spcPts val="1685"/>
              </a:spcBef>
            </a:pPr>
            <a:r>
              <a:rPr dirty="0" sz="2400" spc="-15" b="1">
                <a:solidFill>
                  <a:srgbClr val="1F517B"/>
                </a:solidFill>
                <a:latin typeface="微软雅黑"/>
                <a:cs typeface="微软雅黑"/>
              </a:rPr>
              <a:t>③ 应用程序的拷贝语义</a:t>
            </a:r>
            <a:endParaRPr sz="2400">
              <a:latin typeface="微软雅黑"/>
              <a:cs typeface="微软雅黑"/>
            </a:endParaRPr>
          </a:p>
          <a:p>
            <a:pPr marL="546100" marR="5080">
              <a:lnSpc>
                <a:spcPct val="120000"/>
              </a:lnSpc>
              <a:spcBef>
                <a:spcPts val="635"/>
              </a:spcBef>
            </a:pPr>
            <a:r>
              <a:rPr dirty="0" sz="2200" spc="-30">
                <a:solidFill>
                  <a:srgbClr val="1F517B"/>
                </a:solidFill>
                <a:latin typeface="微软雅黑"/>
                <a:cs typeface="微软雅黑"/>
              </a:rPr>
              <a:t>如</a:t>
            </a:r>
            <a:r>
              <a:rPr dirty="0" sz="2200" spc="-30">
                <a:solidFill>
                  <a:srgbClr val="1F517B"/>
                </a:solidFill>
                <a:latin typeface="微软雅黑"/>
                <a:cs typeface="微软雅黑"/>
              </a:rPr>
              <a:t>：</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为</a:t>
            </a:r>
            <a:r>
              <a:rPr dirty="0" sz="2200" spc="-30">
                <a:solidFill>
                  <a:srgbClr val="1F517B"/>
                </a:solidFill>
                <a:latin typeface="微软雅黑"/>
                <a:cs typeface="微软雅黑"/>
              </a:rPr>
              <a:t>保</a:t>
            </a:r>
            <a:r>
              <a:rPr dirty="0" sz="2200" spc="-30">
                <a:solidFill>
                  <a:srgbClr val="1F517B"/>
                </a:solidFill>
                <a:latin typeface="微软雅黑"/>
                <a:cs typeface="微软雅黑"/>
              </a:rPr>
              <a:t>证</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调</a:t>
            </a:r>
            <a:r>
              <a:rPr dirty="0" sz="2200" spc="-30">
                <a:solidFill>
                  <a:srgbClr val="1F517B"/>
                </a:solidFill>
                <a:latin typeface="微软雅黑"/>
                <a:cs typeface="微软雅黑"/>
              </a:rPr>
              <a:t>用</a:t>
            </a:r>
            <a:r>
              <a:rPr dirty="0" sz="2200" spc="-20">
                <a:solidFill>
                  <a:srgbClr val="1F517B"/>
                </a:solidFill>
                <a:latin typeface="微软雅黑"/>
                <a:cs typeface="微软雅黑"/>
              </a:rPr>
              <a:t>write</a:t>
            </a:r>
            <a:r>
              <a:rPr dirty="0" sz="2200" spc="-30">
                <a:solidFill>
                  <a:srgbClr val="1F517B"/>
                </a:solidFill>
                <a:latin typeface="微软雅黑"/>
                <a:cs typeface="微软雅黑"/>
              </a:rPr>
              <a:t>的</a:t>
            </a:r>
            <a:r>
              <a:rPr dirty="0" sz="2200" spc="-30">
                <a:solidFill>
                  <a:srgbClr val="1F517B"/>
                </a:solidFill>
                <a:latin typeface="微软雅黑"/>
                <a:cs typeface="微软雅黑"/>
              </a:rPr>
              <a:t>正</a:t>
            </a:r>
            <a:r>
              <a:rPr dirty="0" sz="2200" spc="-25">
                <a:solidFill>
                  <a:srgbClr val="1F517B"/>
                </a:solidFill>
                <a:latin typeface="微软雅黑"/>
                <a:cs typeface="微软雅黑"/>
              </a:rPr>
              <a:t>确</a:t>
            </a:r>
            <a:r>
              <a:rPr dirty="0" sz="2200" spc="-30">
                <a:solidFill>
                  <a:srgbClr val="1F517B"/>
                </a:solidFill>
                <a:latin typeface="微软雅黑"/>
                <a:cs typeface="微软雅黑"/>
              </a:rPr>
              <a:t>语</a:t>
            </a:r>
            <a:r>
              <a:rPr dirty="0" sz="2200">
                <a:solidFill>
                  <a:srgbClr val="1F517B"/>
                </a:solidFill>
                <a:latin typeface="微软雅黑"/>
                <a:cs typeface="微软雅黑"/>
              </a:rPr>
              <a:t>义</a:t>
            </a:r>
            <a:r>
              <a:rPr dirty="0" sz="2200" spc="150">
                <a:solidFill>
                  <a:srgbClr val="1F517B"/>
                </a:solidFill>
                <a:latin typeface="微软雅黑"/>
                <a:cs typeface="微软雅黑"/>
              </a:rPr>
              <a:t> (</a:t>
            </a:r>
            <a:r>
              <a:rPr dirty="0" sz="2200" spc="-30">
                <a:solidFill>
                  <a:srgbClr val="1F517B"/>
                </a:solidFill>
                <a:latin typeface="微软雅黑"/>
                <a:cs typeface="微软雅黑"/>
              </a:rPr>
              <a:t>应</a:t>
            </a:r>
            <a:r>
              <a:rPr dirty="0" sz="2200" spc="-30">
                <a:solidFill>
                  <a:srgbClr val="1F517B"/>
                </a:solidFill>
                <a:latin typeface="微软雅黑"/>
                <a:cs typeface="微软雅黑"/>
              </a:rPr>
              <a:t>用</a:t>
            </a:r>
            <a:r>
              <a:rPr dirty="0" sz="2200" spc="-30">
                <a:solidFill>
                  <a:srgbClr val="1F517B"/>
                </a:solidFill>
                <a:latin typeface="微软雅黑"/>
                <a:cs typeface="微软雅黑"/>
              </a:rPr>
              <a:t>程</a:t>
            </a:r>
            <a:r>
              <a:rPr dirty="0" sz="2200" spc="-30">
                <a:solidFill>
                  <a:srgbClr val="1F517B"/>
                </a:solidFill>
                <a:latin typeface="微软雅黑"/>
                <a:cs typeface="微软雅黑"/>
              </a:rPr>
              <a:t>序</a:t>
            </a:r>
            <a:r>
              <a:rPr dirty="0" sz="2200" spc="-30">
                <a:solidFill>
                  <a:srgbClr val="1F517B"/>
                </a:solidFill>
                <a:latin typeface="微软雅黑"/>
                <a:cs typeface="微软雅黑"/>
              </a:rPr>
              <a:t>要</a:t>
            </a:r>
            <a:r>
              <a:rPr dirty="0" sz="2200" spc="-30">
                <a:solidFill>
                  <a:srgbClr val="1F517B"/>
                </a:solidFill>
                <a:latin typeface="微软雅黑"/>
                <a:cs typeface="微软雅黑"/>
              </a:rPr>
              <a:t>写</a:t>
            </a:r>
            <a:r>
              <a:rPr dirty="0" sz="2200" spc="-30">
                <a:solidFill>
                  <a:srgbClr val="1F517B"/>
                </a:solidFill>
                <a:latin typeface="微软雅黑"/>
                <a:cs typeface="微软雅黑"/>
              </a:rPr>
              <a:t>入</a:t>
            </a:r>
            <a:r>
              <a:rPr dirty="0" sz="2200" spc="-30">
                <a:solidFill>
                  <a:srgbClr val="1F517B"/>
                </a:solidFill>
                <a:latin typeface="微软雅黑"/>
                <a:cs typeface="微软雅黑"/>
              </a:rPr>
              <a:t>磁</a:t>
            </a:r>
            <a:r>
              <a:rPr dirty="0" sz="2200" spc="-30">
                <a:solidFill>
                  <a:srgbClr val="1F517B"/>
                </a:solidFill>
                <a:latin typeface="微软雅黑"/>
                <a:cs typeface="微软雅黑"/>
              </a:rPr>
              <a:t>盘</a:t>
            </a:r>
            <a:r>
              <a:rPr dirty="0" sz="2200" spc="-30">
                <a:solidFill>
                  <a:srgbClr val="1F517B"/>
                </a:solidFill>
                <a:latin typeface="微软雅黑"/>
                <a:cs typeface="微软雅黑"/>
              </a:rPr>
              <a:t>的</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30">
                <a:solidFill>
                  <a:srgbClr val="1F517B"/>
                </a:solidFill>
                <a:latin typeface="微软雅黑"/>
                <a:cs typeface="微软雅黑"/>
              </a:rPr>
              <a:t>就</a:t>
            </a:r>
            <a:r>
              <a:rPr dirty="0" sz="2200" spc="-50">
                <a:solidFill>
                  <a:srgbClr val="1F517B"/>
                </a:solidFill>
                <a:latin typeface="微软雅黑"/>
                <a:cs typeface="微软雅黑"/>
              </a:rPr>
              <a:t>是</a:t>
            </a:r>
            <a:r>
              <a:rPr dirty="0" sz="2200" spc="-50">
                <a:solidFill>
                  <a:srgbClr val="1F517B"/>
                </a:solidFill>
                <a:latin typeface="微软雅黑"/>
                <a:cs typeface="微软雅黑"/>
              </a:rPr>
              <a:t> </a:t>
            </a:r>
            <a:r>
              <a:rPr dirty="0" sz="2200" spc="-25">
                <a:solidFill>
                  <a:srgbClr val="1F517B"/>
                </a:solidFill>
                <a:latin typeface="微软雅黑"/>
                <a:cs typeface="微软雅黑"/>
              </a:rPr>
              <a:t>write</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调</a:t>
            </a:r>
            <a:r>
              <a:rPr dirty="0" sz="2200" spc="-30">
                <a:solidFill>
                  <a:srgbClr val="1F517B"/>
                </a:solidFill>
                <a:latin typeface="微软雅黑"/>
                <a:cs typeface="微软雅黑"/>
              </a:rPr>
              <a:t>用</a:t>
            </a:r>
            <a:r>
              <a:rPr dirty="0" sz="2200" spc="-30">
                <a:solidFill>
                  <a:srgbClr val="1F517B"/>
                </a:solidFill>
                <a:latin typeface="微软雅黑"/>
                <a:cs typeface="微软雅黑"/>
              </a:rPr>
              <a:t>发</a:t>
            </a:r>
            <a:r>
              <a:rPr dirty="0" sz="2200" spc="-30">
                <a:solidFill>
                  <a:srgbClr val="1F517B"/>
                </a:solidFill>
                <a:latin typeface="微软雅黑"/>
                <a:cs typeface="微软雅黑"/>
              </a:rPr>
              <a:t>生</a:t>
            </a:r>
            <a:r>
              <a:rPr dirty="0" sz="2200" spc="-30">
                <a:solidFill>
                  <a:srgbClr val="1F517B"/>
                </a:solidFill>
                <a:latin typeface="微软雅黑"/>
                <a:cs typeface="微软雅黑"/>
              </a:rPr>
              <a:t>时</a:t>
            </a:r>
            <a:r>
              <a:rPr dirty="0" sz="2200" spc="-30">
                <a:solidFill>
                  <a:srgbClr val="1F517B"/>
                </a:solidFill>
                <a:latin typeface="微软雅黑"/>
                <a:cs typeface="微软雅黑"/>
              </a:rPr>
              <a:t>的</a:t>
            </a:r>
            <a:r>
              <a:rPr dirty="0" sz="2200" spc="-30">
                <a:solidFill>
                  <a:srgbClr val="1F517B"/>
                </a:solidFill>
                <a:latin typeface="微软雅黑"/>
                <a:cs typeface="微软雅黑"/>
              </a:rPr>
              <a:t>版</a:t>
            </a:r>
            <a:r>
              <a:rPr dirty="0" sz="2200" spc="-35">
                <a:solidFill>
                  <a:srgbClr val="1F517B"/>
                </a:solidFill>
                <a:latin typeface="微软雅黑"/>
                <a:cs typeface="微软雅黑"/>
              </a:rPr>
              <a:t>本)。</a:t>
            </a:r>
            <a:endParaRPr sz="2200">
              <a:latin typeface="微软雅黑"/>
              <a:cs typeface="微软雅黑"/>
            </a:endParaRPr>
          </a:p>
          <a:p>
            <a:pPr marL="546100">
              <a:lnSpc>
                <a:spcPct val="100000"/>
              </a:lnSpc>
              <a:spcBef>
                <a:spcPts val="1060"/>
              </a:spcBef>
            </a:pPr>
            <a:r>
              <a:rPr dirty="0" sz="2200" spc="-30">
                <a:solidFill>
                  <a:srgbClr val="1F517B"/>
                </a:solidFill>
                <a:latin typeface="微软雅黑"/>
                <a:cs typeface="微软雅黑"/>
              </a:rPr>
              <a:t>方</a:t>
            </a:r>
            <a:r>
              <a:rPr dirty="0" sz="2200" spc="-30">
                <a:solidFill>
                  <a:srgbClr val="1F517B"/>
                </a:solidFill>
                <a:latin typeface="微软雅黑"/>
                <a:cs typeface="微软雅黑"/>
              </a:rPr>
              <a:t>法</a:t>
            </a:r>
            <a:r>
              <a:rPr dirty="0" sz="2200" spc="-30">
                <a:solidFill>
                  <a:srgbClr val="1F517B"/>
                </a:solidFill>
                <a:latin typeface="微软雅黑"/>
                <a:cs typeface="微软雅黑"/>
              </a:rPr>
              <a:t>：</a:t>
            </a:r>
            <a:r>
              <a:rPr dirty="0" sz="2200" spc="-30">
                <a:solidFill>
                  <a:srgbClr val="1F517B"/>
                </a:solidFill>
                <a:latin typeface="微软雅黑"/>
                <a:cs typeface="微软雅黑"/>
              </a:rPr>
              <a:t>在</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调</a:t>
            </a:r>
            <a:r>
              <a:rPr dirty="0" sz="2200" spc="-30">
                <a:solidFill>
                  <a:srgbClr val="1F517B"/>
                </a:solidFill>
                <a:latin typeface="微软雅黑"/>
                <a:cs typeface="微软雅黑"/>
              </a:rPr>
              <a:t>用</a:t>
            </a:r>
            <a:r>
              <a:rPr dirty="0" sz="2200" spc="-30">
                <a:solidFill>
                  <a:srgbClr val="1F517B"/>
                </a:solidFill>
                <a:latin typeface="微软雅黑"/>
                <a:cs typeface="微软雅黑"/>
              </a:rPr>
              <a:t>返</a:t>
            </a:r>
            <a:r>
              <a:rPr dirty="0" sz="2200" spc="-30">
                <a:solidFill>
                  <a:srgbClr val="1F517B"/>
                </a:solidFill>
                <a:latin typeface="微软雅黑"/>
                <a:cs typeface="微软雅黑"/>
              </a:rPr>
              <a:t>回</a:t>
            </a:r>
            <a:r>
              <a:rPr dirty="0" sz="2200" spc="-30">
                <a:solidFill>
                  <a:srgbClr val="1F517B"/>
                </a:solidFill>
                <a:latin typeface="微软雅黑"/>
                <a:cs typeface="微软雅黑"/>
              </a:rPr>
              <a:t>前</a:t>
            </a:r>
            <a:r>
              <a:rPr dirty="0" sz="2200" spc="-30">
                <a:solidFill>
                  <a:srgbClr val="1F517B"/>
                </a:solidFill>
                <a:latin typeface="微软雅黑"/>
                <a:cs typeface="微软雅黑"/>
              </a:rPr>
              <a:t>将</a:t>
            </a:r>
            <a:r>
              <a:rPr dirty="0" sz="2200" spc="-30">
                <a:solidFill>
                  <a:srgbClr val="1F517B"/>
                </a:solidFill>
                <a:latin typeface="微软雅黑"/>
                <a:cs typeface="微软雅黑"/>
              </a:rPr>
              <a:t>应</a:t>
            </a:r>
            <a:r>
              <a:rPr dirty="0" sz="2200" spc="-30">
                <a:solidFill>
                  <a:srgbClr val="1F517B"/>
                </a:solidFill>
                <a:latin typeface="微软雅黑"/>
                <a:cs typeface="微软雅黑"/>
              </a:rPr>
              <a:t>用</a:t>
            </a:r>
            <a:r>
              <a:rPr dirty="0" sz="2200" spc="-30">
                <a:solidFill>
                  <a:srgbClr val="1F517B"/>
                </a:solidFill>
                <a:latin typeface="微软雅黑"/>
                <a:cs typeface="微软雅黑"/>
              </a:rPr>
              <a:t>程</a:t>
            </a:r>
            <a:r>
              <a:rPr dirty="0" sz="2200" spc="-25">
                <a:solidFill>
                  <a:srgbClr val="1F517B"/>
                </a:solidFill>
                <a:latin typeface="微软雅黑"/>
                <a:cs typeface="微软雅黑"/>
              </a:rPr>
              <a:t>序</a:t>
            </a:r>
            <a:r>
              <a:rPr dirty="0" sz="2200" spc="-30">
                <a:solidFill>
                  <a:srgbClr val="1F517B"/>
                </a:solidFill>
                <a:latin typeface="微软雅黑"/>
                <a:cs typeface="微软雅黑"/>
              </a:rPr>
              <a:t>缓</a:t>
            </a:r>
            <a:r>
              <a:rPr dirty="0" sz="2200" spc="-30">
                <a:solidFill>
                  <a:srgbClr val="1F517B"/>
                </a:solidFill>
                <a:latin typeface="微软雅黑"/>
                <a:cs typeface="微软雅黑"/>
              </a:rPr>
              <a:t>冲</a:t>
            </a:r>
            <a:r>
              <a:rPr dirty="0" sz="2200" spc="-25">
                <a:solidFill>
                  <a:srgbClr val="1F517B"/>
                </a:solidFill>
                <a:latin typeface="微软雅黑"/>
                <a:cs typeface="微软雅黑"/>
              </a:rPr>
              <a:t>区</a:t>
            </a:r>
            <a:r>
              <a:rPr dirty="0" sz="2200" spc="-30">
                <a:solidFill>
                  <a:srgbClr val="1F517B"/>
                </a:solidFill>
                <a:latin typeface="微软雅黑"/>
                <a:cs typeface="微软雅黑"/>
              </a:rPr>
              <a:t>复</a:t>
            </a:r>
            <a:r>
              <a:rPr dirty="0" sz="2200" spc="-30">
                <a:solidFill>
                  <a:srgbClr val="1F517B"/>
                </a:solidFill>
                <a:latin typeface="微软雅黑"/>
                <a:cs typeface="微软雅黑"/>
              </a:rPr>
              <a:t>制</a:t>
            </a:r>
            <a:r>
              <a:rPr dirty="0" sz="2200">
                <a:solidFill>
                  <a:srgbClr val="1F517B"/>
                </a:solidFill>
                <a:latin typeface="微软雅黑"/>
                <a:cs typeface="微软雅黑"/>
              </a:rPr>
              <a:t>到</a:t>
            </a:r>
            <a:r>
              <a:rPr dirty="0" sz="2200" spc="-30">
                <a:solidFill>
                  <a:srgbClr val="1F517B"/>
                </a:solidFill>
                <a:latin typeface="微软雅黑"/>
                <a:cs typeface="微软雅黑"/>
              </a:rPr>
              <a:t>内</a:t>
            </a:r>
            <a:r>
              <a:rPr dirty="0" sz="2200" spc="-30">
                <a:solidFill>
                  <a:srgbClr val="1F517B"/>
                </a:solidFill>
                <a:latin typeface="微软雅黑"/>
                <a:cs typeface="微软雅黑"/>
              </a:rPr>
              <a:t>核</a:t>
            </a:r>
            <a:r>
              <a:rPr dirty="0" sz="2200" spc="-25">
                <a:solidFill>
                  <a:srgbClr val="1F517B"/>
                </a:solidFill>
                <a:latin typeface="微软雅黑"/>
                <a:cs typeface="微软雅黑"/>
              </a:rPr>
              <a:t>缓</a:t>
            </a:r>
            <a:r>
              <a:rPr dirty="0" sz="2200" spc="-30">
                <a:solidFill>
                  <a:srgbClr val="1F517B"/>
                </a:solidFill>
                <a:latin typeface="微软雅黑"/>
                <a:cs typeface="微软雅黑"/>
              </a:rPr>
              <a:t>冲</a:t>
            </a:r>
            <a:r>
              <a:rPr dirty="0" sz="2200" spc="-30">
                <a:solidFill>
                  <a:srgbClr val="1F517B"/>
                </a:solidFill>
                <a:latin typeface="微软雅黑"/>
                <a:cs typeface="微软雅黑"/>
              </a:rPr>
              <a:t>区</a:t>
            </a:r>
            <a:r>
              <a:rPr dirty="0" sz="2200" spc="-50">
                <a:solidFill>
                  <a:srgbClr val="1F517B"/>
                </a:solidFill>
                <a:latin typeface="微软雅黑"/>
                <a:cs typeface="微软雅黑"/>
              </a:rPr>
              <a:t>。</a:t>
            </a:r>
            <a:endParaRPr sz="2200">
              <a:latin typeface="微软雅黑"/>
              <a:cs typeface="微软雅黑"/>
            </a:endParaRPr>
          </a:p>
        </p:txBody>
      </p:sp>
      <p:grpSp>
        <p:nvGrpSpPr>
          <p:cNvPr id="6" name="object 6" descr=""/>
          <p:cNvGrpSpPr/>
          <p:nvPr/>
        </p:nvGrpSpPr>
        <p:grpSpPr>
          <a:xfrm>
            <a:off x="338327" y="211836"/>
            <a:ext cx="2421255" cy="787400"/>
            <a:chOff x="338327" y="211836"/>
            <a:chExt cx="2421255" cy="787400"/>
          </a:xfrm>
        </p:grpSpPr>
        <p:pic>
          <p:nvPicPr>
            <p:cNvPr id="7" name="object 7" descr=""/>
            <p:cNvPicPr/>
            <p:nvPr/>
          </p:nvPicPr>
          <p:blipFill>
            <a:blip r:embed="rId4" cstate="print"/>
            <a:stretch>
              <a:fillRect/>
            </a:stretch>
          </p:blipFill>
          <p:spPr>
            <a:xfrm>
              <a:off x="338327" y="211836"/>
              <a:ext cx="1000506" cy="787145"/>
            </a:xfrm>
            <a:prstGeom prst="rect">
              <a:avLst/>
            </a:prstGeom>
          </p:spPr>
        </p:pic>
        <p:pic>
          <p:nvPicPr>
            <p:cNvPr id="8" name="object 8" descr=""/>
            <p:cNvPicPr/>
            <p:nvPr/>
          </p:nvPicPr>
          <p:blipFill>
            <a:blip r:embed="rId5" cstate="print"/>
            <a:stretch>
              <a:fillRect/>
            </a:stretch>
          </p:blipFill>
          <p:spPr>
            <a:xfrm>
              <a:off x="871727" y="211836"/>
              <a:ext cx="1887474" cy="787145"/>
            </a:xfrm>
            <a:prstGeom prst="rect">
              <a:avLst/>
            </a:prstGeom>
          </p:spPr>
        </p:pic>
      </p:grpSp>
      <p:sp>
        <p:nvSpPr>
          <p:cNvPr id="9" name="object 9"/>
          <p:cNvSpPr txBox="1">
            <a:spLocks noGrp="1"/>
          </p:cNvSpPr>
          <p:nvPr>
            <p:ph type="title"/>
          </p:nvPr>
        </p:nvSpPr>
        <p:spPr>
          <a:xfrm>
            <a:off x="546303" y="300990"/>
            <a:ext cx="1980564"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1.</a:t>
            </a:r>
            <a:r>
              <a:rPr dirty="0"/>
              <a:t>	</a:t>
            </a:r>
            <a:r>
              <a:rPr dirty="0" spc="-35"/>
              <a:t>缓</a:t>
            </a:r>
            <a:r>
              <a:rPr dirty="0" spc="-35"/>
              <a:t>冲</a:t>
            </a:r>
            <a:r>
              <a:rPr dirty="0" spc="-35"/>
              <a:t>概</a:t>
            </a:r>
            <a:r>
              <a:rPr dirty="0" spc="-60"/>
              <a:t>念</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1534667" y="1018032"/>
            <a:ext cx="6711315" cy="677545"/>
            <a:chOff x="1534667" y="1018032"/>
            <a:chExt cx="6711315" cy="677545"/>
          </a:xfrm>
        </p:grpSpPr>
        <p:pic>
          <p:nvPicPr>
            <p:cNvPr id="3" name="object 3" descr=""/>
            <p:cNvPicPr/>
            <p:nvPr/>
          </p:nvPicPr>
          <p:blipFill>
            <a:blip r:embed="rId2" cstate="print"/>
            <a:stretch>
              <a:fillRect/>
            </a:stretch>
          </p:blipFill>
          <p:spPr>
            <a:xfrm>
              <a:off x="1534667" y="1018032"/>
              <a:ext cx="521982" cy="677418"/>
            </a:xfrm>
            <a:prstGeom prst="rect">
              <a:avLst/>
            </a:prstGeom>
          </p:spPr>
        </p:pic>
        <p:pic>
          <p:nvPicPr>
            <p:cNvPr id="4" name="object 4" descr=""/>
            <p:cNvPicPr/>
            <p:nvPr/>
          </p:nvPicPr>
          <p:blipFill>
            <a:blip r:embed="rId3" cstate="print"/>
            <a:stretch>
              <a:fillRect/>
            </a:stretch>
          </p:blipFill>
          <p:spPr>
            <a:xfrm>
              <a:off x="1653539" y="1018032"/>
              <a:ext cx="800862" cy="677418"/>
            </a:xfrm>
            <a:prstGeom prst="rect">
              <a:avLst/>
            </a:prstGeom>
          </p:spPr>
        </p:pic>
        <p:pic>
          <p:nvPicPr>
            <p:cNvPr id="5" name="object 5" descr=""/>
            <p:cNvPicPr/>
            <p:nvPr/>
          </p:nvPicPr>
          <p:blipFill>
            <a:blip r:embed="rId4" cstate="print"/>
            <a:stretch>
              <a:fillRect/>
            </a:stretch>
          </p:blipFill>
          <p:spPr>
            <a:xfrm>
              <a:off x="2051303" y="1018032"/>
              <a:ext cx="6194298" cy="677418"/>
            </a:xfrm>
            <a:prstGeom prst="rect">
              <a:avLst/>
            </a:prstGeom>
          </p:spPr>
        </p:pic>
      </p:grpSp>
      <p:sp>
        <p:nvSpPr>
          <p:cNvPr id="6" name="object 6" descr=""/>
          <p:cNvSpPr txBox="1"/>
          <p:nvPr/>
        </p:nvSpPr>
        <p:spPr>
          <a:xfrm>
            <a:off x="1713102" y="880618"/>
            <a:ext cx="6333490" cy="1183640"/>
          </a:xfrm>
          <a:prstGeom prst="rect">
            <a:avLst/>
          </a:prstGeom>
        </p:spPr>
        <p:txBody>
          <a:bodyPr wrap="square" lIns="0" tIns="226060" rIns="0" bIns="0" rtlCol="0" vert="horz">
            <a:spAutoFit/>
          </a:bodyPr>
          <a:lstStyle/>
          <a:p>
            <a:pPr marL="12700">
              <a:lnSpc>
                <a:spcPct val="100000"/>
              </a:lnSpc>
              <a:spcBef>
                <a:spcPts val="1780"/>
              </a:spcBef>
            </a:pPr>
            <a:r>
              <a:rPr dirty="0" sz="2400" b="1">
                <a:solidFill>
                  <a:srgbClr val="A40020"/>
                </a:solidFill>
                <a:latin typeface="微软雅黑"/>
                <a:cs typeface="微软雅黑"/>
              </a:rPr>
              <a:t>(1)</a:t>
            </a:r>
            <a:r>
              <a:rPr dirty="0" sz="2400" spc="-5" b="1">
                <a:solidFill>
                  <a:srgbClr val="A40020"/>
                </a:solidFill>
                <a:latin typeface="微软雅黑"/>
                <a:cs typeface="微软雅黑"/>
              </a:rPr>
              <a:t> 进程活动期间，请求从某输入设备读入数据</a:t>
            </a:r>
            <a:endParaRPr sz="2400">
              <a:latin typeface="微软雅黑"/>
              <a:cs typeface="微软雅黑"/>
            </a:endParaRPr>
          </a:p>
          <a:p>
            <a:pPr marL="650875">
              <a:lnSpc>
                <a:spcPct val="100000"/>
              </a:lnSpc>
              <a:spcBef>
                <a:spcPts val="1680"/>
              </a:spcBef>
            </a:pPr>
            <a:r>
              <a:rPr dirty="0" sz="2400" spc="-10" b="1">
                <a:solidFill>
                  <a:srgbClr val="1F517B"/>
                </a:solidFill>
                <a:latin typeface="微软雅黑"/>
                <a:cs typeface="微软雅黑"/>
              </a:rPr>
              <a:t>① 进程请求从输入设备进行读操作的图示</a:t>
            </a:r>
            <a:endParaRPr sz="2400">
              <a:latin typeface="微软雅黑"/>
              <a:cs typeface="微软雅黑"/>
            </a:endParaRPr>
          </a:p>
        </p:txBody>
      </p:sp>
      <p:sp>
        <p:nvSpPr>
          <p:cNvPr id="7" name="object 7" descr=""/>
          <p:cNvSpPr txBox="1"/>
          <p:nvPr/>
        </p:nvSpPr>
        <p:spPr>
          <a:xfrm>
            <a:off x="3505200" y="2432304"/>
            <a:ext cx="1300480" cy="628015"/>
          </a:xfrm>
          <a:prstGeom prst="rect">
            <a:avLst/>
          </a:prstGeom>
          <a:ln w="12192">
            <a:solidFill>
              <a:srgbClr val="1F517B"/>
            </a:solidFill>
          </a:ln>
        </p:spPr>
        <p:txBody>
          <a:bodyPr wrap="square" lIns="0" tIns="196850" rIns="0" bIns="0" rtlCol="0" vert="horz">
            <a:spAutoFit/>
          </a:bodyPr>
          <a:lstStyle/>
          <a:p>
            <a:pPr marL="244475">
              <a:lnSpc>
                <a:spcPct val="100000"/>
              </a:lnSpc>
              <a:spcBef>
                <a:spcPts val="1550"/>
              </a:spcBef>
            </a:pPr>
            <a:r>
              <a:rPr dirty="0" sz="1600" spc="-25" b="1">
                <a:solidFill>
                  <a:srgbClr val="1F517B"/>
                </a:solidFill>
                <a:latin typeface="微软雅黑"/>
                <a:cs typeface="微软雅黑"/>
              </a:rPr>
              <a:t>输</a:t>
            </a:r>
            <a:r>
              <a:rPr dirty="0" sz="1600" spc="-25" b="1">
                <a:solidFill>
                  <a:srgbClr val="1F517B"/>
                </a:solidFill>
                <a:latin typeface="微软雅黑"/>
                <a:cs typeface="微软雅黑"/>
              </a:rPr>
              <a:t>入</a:t>
            </a:r>
            <a:r>
              <a:rPr dirty="0" sz="1600" spc="-25" b="1">
                <a:solidFill>
                  <a:srgbClr val="1F517B"/>
                </a:solidFill>
                <a:latin typeface="微软雅黑"/>
                <a:cs typeface="微软雅黑"/>
              </a:rPr>
              <a:t>设</a:t>
            </a:r>
            <a:r>
              <a:rPr dirty="0" sz="1600" spc="-50" b="1">
                <a:solidFill>
                  <a:srgbClr val="1F517B"/>
                </a:solidFill>
                <a:latin typeface="微软雅黑"/>
                <a:cs typeface="微软雅黑"/>
              </a:rPr>
              <a:t>备</a:t>
            </a:r>
            <a:endParaRPr sz="1600">
              <a:latin typeface="微软雅黑"/>
              <a:cs typeface="微软雅黑"/>
            </a:endParaRPr>
          </a:p>
        </p:txBody>
      </p:sp>
      <p:sp>
        <p:nvSpPr>
          <p:cNvPr id="8" name="object 8" descr=""/>
          <p:cNvSpPr txBox="1"/>
          <p:nvPr/>
        </p:nvSpPr>
        <p:spPr>
          <a:xfrm>
            <a:off x="5561076" y="3122676"/>
            <a:ext cx="1163320" cy="504825"/>
          </a:xfrm>
          <a:prstGeom prst="rect">
            <a:avLst/>
          </a:prstGeom>
          <a:ln w="12192">
            <a:solidFill>
              <a:srgbClr val="1F517B"/>
            </a:solidFill>
          </a:ln>
        </p:spPr>
        <p:txBody>
          <a:bodyPr wrap="square" lIns="0" tIns="135255" rIns="0" bIns="0" rtlCol="0" vert="horz">
            <a:spAutoFit/>
          </a:bodyPr>
          <a:lstStyle/>
          <a:p>
            <a:pPr marL="377190">
              <a:lnSpc>
                <a:spcPct val="100000"/>
              </a:lnSpc>
              <a:spcBef>
                <a:spcPts val="1065"/>
              </a:spcBef>
            </a:pPr>
            <a:r>
              <a:rPr dirty="0" sz="1600" spc="-25" b="1">
                <a:solidFill>
                  <a:srgbClr val="1F517B"/>
                </a:solidFill>
                <a:latin typeface="微软雅黑"/>
                <a:cs typeface="微软雅黑"/>
              </a:rPr>
              <a:t>BUF</a:t>
            </a:r>
            <a:endParaRPr sz="1600">
              <a:latin typeface="微软雅黑"/>
              <a:cs typeface="微软雅黑"/>
            </a:endParaRPr>
          </a:p>
        </p:txBody>
      </p:sp>
      <p:sp>
        <p:nvSpPr>
          <p:cNvPr id="9" name="object 9" descr=""/>
          <p:cNvSpPr txBox="1"/>
          <p:nvPr/>
        </p:nvSpPr>
        <p:spPr>
          <a:xfrm>
            <a:off x="8221471" y="5698947"/>
            <a:ext cx="431165" cy="269240"/>
          </a:xfrm>
          <a:prstGeom prst="rect">
            <a:avLst/>
          </a:prstGeom>
        </p:spPr>
        <p:txBody>
          <a:bodyPr wrap="square" lIns="0" tIns="12065" rIns="0" bIns="0" rtlCol="0" vert="horz">
            <a:spAutoFit/>
          </a:bodyPr>
          <a:lstStyle/>
          <a:p>
            <a:pPr marL="12700">
              <a:lnSpc>
                <a:spcPct val="100000"/>
              </a:lnSpc>
              <a:spcBef>
                <a:spcPts val="95"/>
              </a:spcBef>
            </a:pPr>
            <a:r>
              <a:rPr dirty="0" sz="1600" spc="-30" b="1">
                <a:solidFill>
                  <a:srgbClr val="1F517B"/>
                </a:solidFill>
                <a:latin typeface="微软雅黑"/>
                <a:cs typeface="微软雅黑"/>
              </a:rPr>
              <a:t>进</a:t>
            </a:r>
            <a:r>
              <a:rPr dirty="0" sz="1600" spc="-50" b="1">
                <a:solidFill>
                  <a:srgbClr val="1F517B"/>
                </a:solidFill>
                <a:latin typeface="微软雅黑"/>
                <a:cs typeface="微软雅黑"/>
              </a:rPr>
              <a:t>程</a:t>
            </a:r>
            <a:endParaRPr sz="1600">
              <a:latin typeface="微软雅黑"/>
              <a:cs typeface="微软雅黑"/>
            </a:endParaRPr>
          </a:p>
        </p:txBody>
      </p:sp>
      <p:sp>
        <p:nvSpPr>
          <p:cNvPr id="10" name="object 10" descr=""/>
          <p:cNvSpPr txBox="1"/>
          <p:nvPr/>
        </p:nvSpPr>
        <p:spPr>
          <a:xfrm>
            <a:off x="7821168" y="3563111"/>
            <a:ext cx="1165860" cy="2072639"/>
          </a:xfrm>
          <a:prstGeom prst="rect">
            <a:avLst/>
          </a:prstGeom>
          <a:ln w="12192">
            <a:solidFill>
              <a:srgbClr val="1F517B"/>
            </a:solidFill>
          </a:ln>
        </p:spPr>
        <p:txBody>
          <a:bodyPr wrap="square" lIns="0" tIns="2540" rIns="0" bIns="0" rtlCol="0" vert="horz">
            <a:spAutoFit/>
          </a:bodyPr>
          <a:lstStyle/>
          <a:p>
            <a:pPr>
              <a:lnSpc>
                <a:spcPct val="100000"/>
              </a:lnSpc>
              <a:spcBef>
                <a:spcPts val="20"/>
              </a:spcBef>
            </a:pPr>
            <a:endParaRPr sz="1950">
              <a:latin typeface="Times New Roman"/>
              <a:cs typeface="Times New Roman"/>
            </a:endParaRPr>
          </a:p>
          <a:p>
            <a:pPr algn="ctr" marL="3175">
              <a:lnSpc>
                <a:spcPct val="100000"/>
              </a:lnSpc>
            </a:pPr>
            <a:r>
              <a:rPr dirty="0" sz="1600" spc="-50" b="1">
                <a:solidFill>
                  <a:srgbClr val="1F517B"/>
                </a:solidFill>
                <a:latin typeface="Tahoma"/>
                <a:cs typeface="Tahoma"/>
              </a:rPr>
              <a:t>⁝</a:t>
            </a:r>
            <a:endParaRPr sz="1600">
              <a:latin typeface="Tahoma"/>
              <a:cs typeface="Tahoma"/>
            </a:endParaRPr>
          </a:p>
          <a:p>
            <a:pPr algn="ctr">
              <a:lnSpc>
                <a:spcPct val="100000"/>
              </a:lnSpc>
              <a:spcBef>
                <a:spcPts val="1050"/>
              </a:spcBef>
            </a:pPr>
            <a:r>
              <a:rPr dirty="0" sz="1600" spc="-50" b="1">
                <a:solidFill>
                  <a:srgbClr val="1F517B"/>
                </a:solidFill>
                <a:latin typeface="Tahoma"/>
                <a:cs typeface="Tahoma"/>
              </a:rPr>
              <a:t>⁝</a:t>
            </a:r>
            <a:endParaRPr sz="1600">
              <a:latin typeface="Tahoma"/>
              <a:cs typeface="Tahoma"/>
            </a:endParaRPr>
          </a:p>
        </p:txBody>
      </p:sp>
      <p:grpSp>
        <p:nvGrpSpPr>
          <p:cNvPr id="11" name="object 11" descr=""/>
          <p:cNvGrpSpPr/>
          <p:nvPr/>
        </p:nvGrpSpPr>
        <p:grpSpPr>
          <a:xfrm>
            <a:off x="4807458" y="2674620"/>
            <a:ext cx="1365250" cy="448945"/>
            <a:chOff x="4807458" y="2674620"/>
            <a:chExt cx="1365250" cy="448945"/>
          </a:xfrm>
        </p:grpSpPr>
        <p:sp>
          <p:nvSpPr>
            <p:cNvPr id="12" name="object 12" descr=""/>
            <p:cNvSpPr/>
            <p:nvPr/>
          </p:nvSpPr>
          <p:spPr>
            <a:xfrm>
              <a:off x="4807458" y="2684526"/>
              <a:ext cx="1301750" cy="0"/>
            </a:xfrm>
            <a:custGeom>
              <a:avLst/>
              <a:gdLst/>
              <a:ahLst/>
              <a:cxnLst/>
              <a:rect l="l" t="t" r="r" b="b"/>
              <a:pathLst>
                <a:path w="1301750" h="0">
                  <a:moveTo>
                    <a:pt x="0" y="0"/>
                  </a:moveTo>
                  <a:lnTo>
                    <a:pt x="1301495" y="0"/>
                  </a:lnTo>
                </a:path>
              </a:pathLst>
            </a:custGeom>
            <a:ln w="19812">
              <a:solidFill>
                <a:srgbClr val="1F517B"/>
              </a:solidFill>
            </a:ln>
          </p:spPr>
          <p:txBody>
            <a:bodyPr wrap="square" lIns="0" tIns="0" rIns="0" bIns="0" rtlCol="0"/>
            <a:lstStyle/>
            <a:p/>
          </p:txBody>
        </p:sp>
        <p:sp>
          <p:nvSpPr>
            <p:cNvPr id="13" name="object 13" descr=""/>
            <p:cNvSpPr/>
            <p:nvPr/>
          </p:nvSpPr>
          <p:spPr>
            <a:xfrm>
              <a:off x="6045454" y="2684526"/>
              <a:ext cx="127000" cy="439420"/>
            </a:xfrm>
            <a:custGeom>
              <a:avLst/>
              <a:gdLst/>
              <a:ahLst/>
              <a:cxnLst/>
              <a:rect l="l" t="t" r="r" b="b"/>
              <a:pathLst>
                <a:path w="127000" h="439419">
                  <a:moveTo>
                    <a:pt x="53594" y="311912"/>
                  </a:moveTo>
                  <a:lnTo>
                    <a:pt x="0" y="311912"/>
                  </a:lnTo>
                  <a:lnTo>
                    <a:pt x="63500" y="438912"/>
                  </a:lnTo>
                  <a:lnTo>
                    <a:pt x="120650" y="324612"/>
                  </a:lnTo>
                  <a:lnTo>
                    <a:pt x="53594" y="324612"/>
                  </a:lnTo>
                  <a:lnTo>
                    <a:pt x="53594" y="311912"/>
                  </a:lnTo>
                  <a:close/>
                </a:path>
                <a:path w="127000" h="439419">
                  <a:moveTo>
                    <a:pt x="73406" y="0"/>
                  </a:moveTo>
                  <a:lnTo>
                    <a:pt x="53594" y="0"/>
                  </a:lnTo>
                  <a:lnTo>
                    <a:pt x="53594" y="324612"/>
                  </a:lnTo>
                  <a:lnTo>
                    <a:pt x="73406" y="324612"/>
                  </a:lnTo>
                  <a:lnTo>
                    <a:pt x="73406" y="0"/>
                  </a:lnTo>
                  <a:close/>
                </a:path>
                <a:path w="127000" h="439419">
                  <a:moveTo>
                    <a:pt x="127000" y="311912"/>
                  </a:moveTo>
                  <a:lnTo>
                    <a:pt x="73406" y="311912"/>
                  </a:lnTo>
                  <a:lnTo>
                    <a:pt x="73406" y="324612"/>
                  </a:lnTo>
                  <a:lnTo>
                    <a:pt x="120650" y="324612"/>
                  </a:lnTo>
                  <a:lnTo>
                    <a:pt x="127000" y="311912"/>
                  </a:lnTo>
                  <a:close/>
                </a:path>
              </a:pathLst>
            </a:custGeom>
            <a:solidFill>
              <a:srgbClr val="1F517B"/>
            </a:solidFill>
          </p:spPr>
          <p:txBody>
            <a:bodyPr wrap="square" lIns="0" tIns="0" rIns="0" bIns="0" rtlCol="0"/>
            <a:lstStyle/>
            <a:p/>
          </p:txBody>
        </p:sp>
      </p:grpSp>
      <p:grpSp>
        <p:nvGrpSpPr>
          <p:cNvPr id="14" name="object 14" descr=""/>
          <p:cNvGrpSpPr/>
          <p:nvPr/>
        </p:nvGrpSpPr>
        <p:grpSpPr>
          <a:xfrm>
            <a:off x="6099047" y="3627882"/>
            <a:ext cx="1723389" cy="999490"/>
            <a:chOff x="6099047" y="3627882"/>
            <a:chExt cx="1723389" cy="999490"/>
          </a:xfrm>
        </p:grpSpPr>
        <p:sp>
          <p:nvSpPr>
            <p:cNvPr id="15" name="object 15" descr=""/>
            <p:cNvSpPr/>
            <p:nvPr/>
          </p:nvSpPr>
          <p:spPr>
            <a:xfrm>
              <a:off x="6108953" y="3627882"/>
              <a:ext cx="0" cy="940435"/>
            </a:xfrm>
            <a:custGeom>
              <a:avLst/>
              <a:gdLst/>
              <a:ahLst/>
              <a:cxnLst/>
              <a:rect l="l" t="t" r="r" b="b"/>
              <a:pathLst>
                <a:path w="0" h="940435">
                  <a:moveTo>
                    <a:pt x="0" y="0"/>
                  </a:moveTo>
                  <a:lnTo>
                    <a:pt x="0" y="940308"/>
                  </a:lnTo>
                </a:path>
              </a:pathLst>
            </a:custGeom>
            <a:ln w="19812">
              <a:solidFill>
                <a:srgbClr val="1F517B"/>
              </a:solidFill>
            </a:ln>
          </p:spPr>
          <p:txBody>
            <a:bodyPr wrap="square" lIns="0" tIns="0" rIns="0" bIns="0" rtlCol="0"/>
            <a:lstStyle/>
            <a:p/>
          </p:txBody>
        </p:sp>
        <p:sp>
          <p:nvSpPr>
            <p:cNvPr id="16" name="object 16" descr=""/>
            <p:cNvSpPr/>
            <p:nvPr/>
          </p:nvSpPr>
          <p:spPr>
            <a:xfrm>
              <a:off x="6108953" y="4500118"/>
              <a:ext cx="1713230" cy="127000"/>
            </a:xfrm>
            <a:custGeom>
              <a:avLst/>
              <a:gdLst/>
              <a:ahLst/>
              <a:cxnLst/>
              <a:rect l="l" t="t" r="r" b="b"/>
              <a:pathLst>
                <a:path w="1713229" h="127000">
                  <a:moveTo>
                    <a:pt x="1585976" y="0"/>
                  </a:moveTo>
                  <a:lnTo>
                    <a:pt x="1585976" y="126999"/>
                  </a:lnTo>
                  <a:lnTo>
                    <a:pt x="1693163" y="73405"/>
                  </a:lnTo>
                  <a:lnTo>
                    <a:pt x="1598676" y="73405"/>
                  </a:lnTo>
                  <a:lnTo>
                    <a:pt x="1598676" y="53593"/>
                  </a:lnTo>
                  <a:lnTo>
                    <a:pt x="1693163" y="53593"/>
                  </a:lnTo>
                  <a:lnTo>
                    <a:pt x="1585976" y="0"/>
                  </a:lnTo>
                  <a:close/>
                </a:path>
                <a:path w="1713229" h="127000">
                  <a:moveTo>
                    <a:pt x="1585976" y="53593"/>
                  </a:moveTo>
                  <a:lnTo>
                    <a:pt x="0" y="53593"/>
                  </a:lnTo>
                  <a:lnTo>
                    <a:pt x="0" y="73405"/>
                  </a:lnTo>
                  <a:lnTo>
                    <a:pt x="1585976" y="73405"/>
                  </a:lnTo>
                  <a:lnTo>
                    <a:pt x="1585976" y="53593"/>
                  </a:lnTo>
                  <a:close/>
                </a:path>
                <a:path w="1713229" h="127000">
                  <a:moveTo>
                    <a:pt x="1693163" y="53593"/>
                  </a:moveTo>
                  <a:lnTo>
                    <a:pt x="1598676" y="53593"/>
                  </a:lnTo>
                  <a:lnTo>
                    <a:pt x="1598676" y="73405"/>
                  </a:lnTo>
                  <a:lnTo>
                    <a:pt x="1693163" y="73405"/>
                  </a:lnTo>
                  <a:lnTo>
                    <a:pt x="1712976" y="63499"/>
                  </a:lnTo>
                  <a:lnTo>
                    <a:pt x="1693163" y="53593"/>
                  </a:lnTo>
                  <a:close/>
                </a:path>
              </a:pathLst>
            </a:custGeom>
            <a:solidFill>
              <a:srgbClr val="1F517B"/>
            </a:solidFill>
          </p:spPr>
          <p:txBody>
            <a:bodyPr wrap="square" lIns="0" tIns="0" rIns="0" bIns="0" rtlCol="0"/>
            <a:lstStyle/>
            <a:p/>
          </p:txBody>
        </p:sp>
      </p:grpSp>
      <p:sp>
        <p:nvSpPr>
          <p:cNvPr id="17" name="object 17" descr=""/>
          <p:cNvSpPr txBox="1"/>
          <p:nvPr/>
        </p:nvSpPr>
        <p:spPr>
          <a:xfrm>
            <a:off x="5286247" y="3233166"/>
            <a:ext cx="2286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1F517B"/>
                </a:solidFill>
                <a:latin typeface="微软雅黑"/>
                <a:cs typeface="微软雅黑"/>
              </a:rPr>
              <a:t>①</a:t>
            </a:r>
            <a:endParaRPr sz="1600">
              <a:latin typeface="微软雅黑"/>
              <a:cs typeface="微软雅黑"/>
            </a:endParaRPr>
          </a:p>
        </p:txBody>
      </p:sp>
      <p:sp>
        <p:nvSpPr>
          <p:cNvPr id="18" name="object 18" descr=""/>
          <p:cNvSpPr txBox="1"/>
          <p:nvPr/>
        </p:nvSpPr>
        <p:spPr>
          <a:xfrm>
            <a:off x="5359400" y="2362326"/>
            <a:ext cx="2286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1F517B"/>
                </a:solidFill>
                <a:latin typeface="微软雅黑"/>
                <a:cs typeface="微软雅黑"/>
              </a:rPr>
              <a:t>②</a:t>
            </a:r>
            <a:endParaRPr sz="1600">
              <a:latin typeface="微软雅黑"/>
              <a:cs typeface="微软雅黑"/>
            </a:endParaRPr>
          </a:p>
        </p:txBody>
      </p:sp>
      <p:sp>
        <p:nvSpPr>
          <p:cNvPr id="19" name="object 19" descr=""/>
          <p:cNvSpPr txBox="1"/>
          <p:nvPr/>
        </p:nvSpPr>
        <p:spPr>
          <a:xfrm>
            <a:off x="6860793" y="4248988"/>
            <a:ext cx="2286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1F517B"/>
                </a:solidFill>
                <a:latin typeface="微软雅黑"/>
                <a:cs typeface="微软雅黑"/>
              </a:rPr>
              <a:t>③</a:t>
            </a:r>
            <a:endParaRPr sz="1600">
              <a:latin typeface="微软雅黑"/>
              <a:cs typeface="微软雅黑"/>
            </a:endParaRPr>
          </a:p>
        </p:txBody>
      </p:sp>
      <p:sp>
        <p:nvSpPr>
          <p:cNvPr id="20" name="object 20" descr=""/>
          <p:cNvSpPr txBox="1"/>
          <p:nvPr/>
        </p:nvSpPr>
        <p:spPr>
          <a:xfrm>
            <a:off x="3347465" y="4690617"/>
            <a:ext cx="1821180" cy="819150"/>
          </a:xfrm>
          <a:prstGeom prst="rect">
            <a:avLst/>
          </a:prstGeom>
        </p:spPr>
        <p:txBody>
          <a:bodyPr wrap="square" lIns="0" tIns="12700" rIns="0" bIns="0" rtlCol="0" vert="horz">
            <a:spAutoFit/>
          </a:bodyPr>
          <a:lstStyle/>
          <a:p>
            <a:pPr marL="12700">
              <a:lnSpc>
                <a:spcPct val="100000"/>
              </a:lnSpc>
              <a:spcBef>
                <a:spcPts val="100"/>
              </a:spcBef>
            </a:pPr>
            <a:r>
              <a:rPr dirty="0" sz="2000" spc="-10">
                <a:solidFill>
                  <a:srgbClr val="1F517B"/>
                </a:solidFill>
                <a:latin typeface="微软雅黑"/>
                <a:cs typeface="微软雅黑"/>
              </a:rPr>
              <a:t>图中的操作②与</a:t>
            </a:r>
            <a:endParaRPr sz="2000">
              <a:latin typeface="微软雅黑"/>
              <a:cs typeface="微软雅黑"/>
            </a:endParaRPr>
          </a:p>
          <a:p>
            <a:pPr marL="26034">
              <a:lnSpc>
                <a:spcPct val="100000"/>
              </a:lnSpc>
              <a:spcBef>
                <a:spcPts val="1440"/>
              </a:spcBef>
            </a:pPr>
            <a:r>
              <a:rPr dirty="0" sz="2000" spc="-20">
                <a:solidFill>
                  <a:srgbClr val="1F517B"/>
                </a:solidFill>
                <a:latin typeface="微软雅黑"/>
                <a:cs typeface="微软雅黑"/>
              </a:rPr>
              <a:t>操作③需要同步</a:t>
            </a:r>
            <a:endParaRPr sz="2000">
              <a:latin typeface="微软雅黑"/>
              <a:cs typeface="微软雅黑"/>
            </a:endParaRPr>
          </a:p>
        </p:txBody>
      </p:sp>
      <p:grpSp>
        <p:nvGrpSpPr>
          <p:cNvPr id="21" name="object 21" descr=""/>
          <p:cNvGrpSpPr/>
          <p:nvPr/>
        </p:nvGrpSpPr>
        <p:grpSpPr>
          <a:xfrm>
            <a:off x="338327" y="211836"/>
            <a:ext cx="5687060" cy="788670"/>
            <a:chOff x="338327" y="211836"/>
            <a:chExt cx="5687060" cy="788670"/>
          </a:xfrm>
        </p:grpSpPr>
        <p:pic>
          <p:nvPicPr>
            <p:cNvPr id="22" name="object 22" descr=""/>
            <p:cNvPicPr/>
            <p:nvPr/>
          </p:nvPicPr>
          <p:blipFill>
            <a:blip r:embed="rId5" cstate="print"/>
            <a:stretch>
              <a:fillRect/>
            </a:stretch>
          </p:blipFill>
          <p:spPr>
            <a:xfrm>
              <a:off x="338327" y="211836"/>
              <a:ext cx="912113" cy="787145"/>
            </a:xfrm>
            <a:prstGeom prst="rect">
              <a:avLst/>
            </a:prstGeom>
          </p:spPr>
        </p:pic>
        <p:pic>
          <p:nvPicPr>
            <p:cNvPr id="23" name="object 23" descr=""/>
            <p:cNvPicPr/>
            <p:nvPr/>
          </p:nvPicPr>
          <p:blipFill>
            <a:blip r:embed="rId6" cstate="print"/>
            <a:stretch>
              <a:fillRect/>
            </a:stretch>
          </p:blipFill>
          <p:spPr>
            <a:xfrm>
              <a:off x="783336" y="213360"/>
              <a:ext cx="4018026" cy="787146"/>
            </a:xfrm>
            <a:prstGeom prst="rect">
              <a:avLst/>
            </a:prstGeom>
          </p:spPr>
        </p:pic>
        <p:pic>
          <p:nvPicPr>
            <p:cNvPr id="24" name="object 24" descr=""/>
            <p:cNvPicPr/>
            <p:nvPr/>
          </p:nvPicPr>
          <p:blipFill>
            <a:blip r:embed="rId7" cstate="print"/>
            <a:stretch>
              <a:fillRect/>
            </a:stretch>
          </p:blipFill>
          <p:spPr>
            <a:xfrm>
              <a:off x="4334256" y="211836"/>
              <a:ext cx="980694" cy="787145"/>
            </a:xfrm>
            <a:prstGeom prst="rect">
              <a:avLst/>
            </a:prstGeom>
          </p:spPr>
        </p:pic>
        <p:pic>
          <p:nvPicPr>
            <p:cNvPr id="25" name="object 25" descr=""/>
            <p:cNvPicPr/>
            <p:nvPr/>
          </p:nvPicPr>
          <p:blipFill>
            <a:blip r:embed="rId8" cstate="print"/>
            <a:stretch>
              <a:fillRect/>
            </a:stretch>
          </p:blipFill>
          <p:spPr>
            <a:xfrm>
              <a:off x="4847843" y="213360"/>
              <a:ext cx="1177289" cy="787146"/>
            </a:xfrm>
            <a:prstGeom prst="rect">
              <a:avLst/>
            </a:prstGeom>
          </p:spPr>
        </p:pic>
      </p:grpSp>
      <p:sp>
        <p:nvSpPr>
          <p:cNvPr id="26" name="object 26"/>
          <p:cNvSpPr txBox="1">
            <a:spLocks noGrp="1"/>
          </p:cNvSpPr>
          <p:nvPr>
            <p:ph type="title"/>
          </p:nvPr>
        </p:nvSpPr>
        <p:spPr>
          <a:xfrm>
            <a:off x="546303" y="302513"/>
            <a:ext cx="5245735" cy="452120"/>
          </a:xfrm>
          <a:prstGeom prst="rect"/>
        </p:spPr>
        <p:txBody>
          <a:bodyPr wrap="square" lIns="0" tIns="12065" rIns="0" bIns="0" rtlCol="0" vert="horz">
            <a:spAutoFit/>
          </a:bodyPr>
          <a:lstStyle/>
          <a:p>
            <a:pPr marL="12700">
              <a:lnSpc>
                <a:spcPct val="100000"/>
              </a:lnSpc>
              <a:spcBef>
                <a:spcPts val="95"/>
              </a:spcBef>
              <a:tabLst>
                <a:tab pos="457200" algn="l"/>
              </a:tabLst>
            </a:pPr>
            <a:r>
              <a:rPr dirty="0" spc="-25">
                <a:latin typeface="Times New Roman"/>
                <a:cs typeface="Times New Roman"/>
              </a:rPr>
              <a:t>2.</a:t>
            </a:r>
            <a:r>
              <a:rPr dirty="0">
                <a:latin typeface="Times New Roman"/>
                <a:cs typeface="Times New Roman"/>
              </a:rPr>
              <a:t>	</a:t>
            </a:r>
            <a:r>
              <a:rPr dirty="0" spc="-35"/>
              <a:t>利</a:t>
            </a:r>
            <a:r>
              <a:rPr dirty="0" spc="-35"/>
              <a:t>用</a:t>
            </a:r>
            <a:r>
              <a:rPr dirty="0" spc="-35"/>
              <a:t>缓</a:t>
            </a:r>
            <a:r>
              <a:rPr dirty="0" spc="-35"/>
              <a:t>冲</a:t>
            </a:r>
            <a:r>
              <a:rPr dirty="0" spc="-35"/>
              <a:t>技</a:t>
            </a:r>
            <a:r>
              <a:rPr dirty="0" spc="-35"/>
              <a:t>术</a:t>
            </a:r>
            <a:r>
              <a:rPr dirty="0" spc="-35"/>
              <a:t>如</a:t>
            </a:r>
            <a:r>
              <a:rPr dirty="0" spc="-35"/>
              <a:t>何</a:t>
            </a:r>
            <a:r>
              <a:rPr dirty="0" spc="-35"/>
              <a:t>进</a:t>
            </a:r>
            <a:r>
              <a:rPr dirty="0" spc="-35"/>
              <a:t>行</a:t>
            </a:r>
            <a:r>
              <a:rPr dirty="0" spc="-20">
                <a:latin typeface="Times New Roman"/>
                <a:cs typeface="Times New Roman"/>
              </a:rPr>
              <a:t>I/O</a:t>
            </a:r>
            <a:r>
              <a:rPr dirty="0" spc="-35"/>
              <a:t>操</a:t>
            </a:r>
            <a:r>
              <a:rPr dirty="0" spc="-50"/>
              <a:t>作</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sp>
        <p:nvSpPr>
          <p:cNvPr id="3" name="object 3"/>
          <p:cNvSpPr txBox="1">
            <a:spLocks noGrp="1"/>
          </p:cNvSpPr>
          <p:nvPr>
            <p:ph type="title"/>
          </p:nvPr>
        </p:nvSpPr>
        <p:spPr>
          <a:xfrm>
            <a:off x="1303782" y="1016000"/>
            <a:ext cx="5601970" cy="391160"/>
          </a:xfrm>
          <a:prstGeom prst="rect"/>
        </p:spPr>
        <p:txBody>
          <a:bodyPr wrap="square" lIns="0" tIns="12700" rIns="0" bIns="0" rtlCol="0" vert="horz">
            <a:spAutoFit/>
          </a:bodyPr>
          <a:lstStyle/>
          <a:p>
            <a:pPr marL="12700">
              <a:lnSpc>
                <a:spcPct val="100000"/>
              </a:lnSpc>
              <a:spcBef>
                <a:spcPts val="100"/>
              </a:spcBef>
            </a:pPr>
            <a:r>
              <a:rPr dirty="0" sz="2400" spc="-10">
                <a:solidFill>
                  <a:srgbClr val="1F517B"/>
                </a:solidFill>
              </a:rPr>
              <a:t>② 进程请求从输入设备进行读操作的步骤</a:t>
            </a:r>
            <a:endParaRPr sz="2400"/>
          </a:p>
        </p:txBody>
      </p:sp>
      <p:sp>
        <p:nvSpPr>
          <p:cNvPr id="4" name="object 4" descr=""/>
          <p:cNvSpPr txBox="1"/>
          <p:nvPr/>
        </p:nvSpPr>
        <p:spPr>
          <a:xfrm>
            <a:off x="1303782" y="1455572"/>
            <a:ext cx="9580880" cy="4363085"/>
          </a:xfrm>
          <a:prstGeom prst="rect">
            <a:avLst/>
          </a:prstGeom>
        </p:spPr>
        <p:txBody>
          <a:bodyPr wrap="square" lIns="0" tIns="12700" rIns="0" bIns="0" rtlCol="0" vert="horz">
            <a:spAutoFit/>
          </a:bodyPr>
          <a:lstStyle/>
          <a:p>
            <a:pPr marL="353695" marR="5715" indent="-341630">
              <a:lnSpc>
                <a:spcPct val="150100"/>
              </a:lnSpc>
              <a:spcBef>
                <a:spcPts val="100"/>
              </a:spcBef>
              <a:buSzPct val="93181"/>
              <a:buFont typeface="Arial"/>
              <a:buChar char="•"/>
              <a:tabLst>
                <a:tab pos="353695" algn="l"/>
                <a:tab pos="354330" algn="l"/>
              </a:tabLst>
            </a:pPr>
            <a:r>
              <a:rPr dirty="0" sz="2200" spc="-30">
                <a:solidFill>
                  <a:srgbClr val="1F517B"/>
                </a:solidFill>
                <a:latin typeface="微软雅黑"/>
                <a:cs typeface="微软雅黑"/>
              </a:rPr>
              <a:t>当</a:t>
            </a:r>
            <a:r>
              <a:rPr dirty="0" sz="2200" spc="-30">
                <a:solidFill>
                  <a:srgbClr val="1F517B"/>
                </a:solidFill>
                <a:latin typeface="微软雅黑"/>
                <a:cs typeface="微软雅黑"/>
              </a:rPr>
              <a:t>用</a:t>
            </a:r>
            <a:r>
              <a:rPr dirty="0" sz="2200" spc="-30">
                <a:solidFill>
                  <a:srgbClr val="1F517B"/>
                </a:solidFill>
                <a:latin typeface="微软雅黑"/>
                <a:cs typeface="微软雅黑"/>
              </a:rPr>
              <a:t>户</a:t>
            </a:r>
            <a:r>
              <a:rPr dirty="0" sz="2200" spc="-30">
                <a:solidFill>
                  <a:srgbClr val="1F517B"/>
                </a:solidFill>
                <a:latin typeface="微软雅黑"/>
                <a:cs typeface="微软雅黑"/>
              </a:rPr>
              <a:t>要</a:t>
            </a:r>
            <a:r>
              <a:rPr dirty="0" sz="2200" spc="-30">
                <a:solidFill>
                  <a:srgbClr val="1F517B"/>
                </a:solidFill>
                <a:latin typeface="微软雅黑"/>
                <a:cs typeface="微软雅黑"/>
              </a:rPr>
              <a:t>求</a:t>
            </a:r>
            <a:r>
              <a:rPr dirty="0" sz="2200" spc="-30">
                <a:solidFill>
                  <a:srgbClr val="1F517B"/>
                </a:solidFill>
                <a:latin typeface="微软雅黑"/>
                <a:cs typeface="微软雅黑"/>
              </a:rPr>
              <a:t>在</a:t>
            </a:r>
            <a:r>
              <a:rPr dirty="0" sz="2200" spc="-30">
                <a:solidFill>
                  <a:srgbClr val="1F517B"/>
                </a:solidFill>
                <a:latin typeface="微软雅黑"/>
                <a:cs typeface="微软雅黑"/>
              </a:rPr>
              <a:t>某</a:t>
            </a:r>
            <a:r>
              <a:rPr dirty="0" sz="2200" spc="-30">
                <a:solidFill>
                  <a:srgbClr val="1F517B"/>
                </a:solidFill>
                <a:latin typeface="微软雅黑"/>
                <a:cs typeface="微软雅黑"/>
              </a:rPr>
              <a:t>个</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上</a:t>
            </a:r>
            <a:r>
              <a:rPr dirty="0" sz="2200" spc="-30">
                <a:solidFill>
                  <a:srgbClr val="1F517B"/>
                </a:solidFill>
                <a:latin typeface="微软雅黑"/>
                <a:cs typeface="微软雅黑"/>
              </a:rPr>
              <a:t>进</a:t>
            </a:r>
            <a:r>
              <a:rPr dirty="0" sz="2200" spc="-30">
                <a:solidFill>
                  <a:srgbClr val="1F517B"/>
                </a:solidFill>
                <a:latin typeface="微软雅黑"/>
                <a:cs typeface="微软雅黑"/>
              </a:rPr>
              <a:t>行</a:t>
            </a:r>
            <a:r>
              <a:rPr dirty="0" sz="2200" spc="-30">
                <a:solidFill>
                  <a:srgbClr val="1F517B"/>
                </a:solidFill>
                <a:latin typeface="微软雅黑"/>
                <a:cs typeface="微软雅黑"/>
              </a:rPr>
              <a:t>读</a:t>
            </a:r>
            <a:r>
              <a:rPr dirty="0" sz="2200" spc="-30">
                <a:solidFill>
                  <a:srgbClr val="1F517B"/>
                </a:solidFill>
                <a:latin typeface="微软雅黑"/>
                <a:cs typeface="微软雅黑"/>
              </a:rPr>
              <a:t>操</a:t>
            </a:r>
            <a:r>
              <a:rPr dirty="0" sz="2200" spc="-30">
                <a:solidFill>
                  <a:srgbClr val="1F517B"/>
                </a:solidFill>
                <a:latin typeface="微软雅黑"/>
                <a:cs typeface="微软雅黑"/>
              </a:rPr>
              <a:t>作时，首</a:t>
            </a:r>
            <a:r>
              <a:rPr dirty="0" sz="2200" spc="-30">
                <a:solidFill>
                  <a:srgbClr val="1F517B"/>
                </a:solidFill>
                <a:latin typeface="微软雅黑"/>
                <a:cs typeface="微软雅黑"/>
              </a:rPr>
              <a:t>先</a:t>
            </a:r>
            <a:r>
              <a:rPr dirty="0" sz="2200" spc="-30">
                <a:solidFill>
                  <a:srgbClr val="1F517B"/>
                </a:solidFill>
                <a:latin typeface="微软雅黑"/>
                <a:cs typeface="微软雅黑"/>
              </a:rPr>
              <a:t>从</a:t>
            </a:r>
            <a:r>
              <a:rPr dirty="0" sz="2200" spc="-20">
                <a:solidFill>
                  <a:srgbClr val="1F517B"/>
                </a:solidFill>
                <a:latin typeface="微软雅黑"/>
                <a:cs typeface="微软雅黑"/>
              </a:rPr>
              <a:t>操</a:t>
            </a:r>
            <a:r>
              <a:rPr dirty="0" sz="2200" spc="-30">
                <a:solidFill>
                  <a:srgbClr val="1F517B"/>
                </a:solidFill>
                <a:latin typeface="微软雅黑"/>
                <a:cs typeface="微软雅黑"/>
              </a:rPr>
              <a:t>作</a:t>
            </a:r>
            <a:r>
              <a:rPr dirty="0" sz="2200" spc="-30">
                <a:solidFill>
                  <a:srgbClr val="1F517B"/>
                </a:solidFill>
                <a:latin typeface="微软雅黑"/>
                <a:cs typeface="微软雅黑"/>
              </a:rPr>
              <a:t>系</a:t>
            </a:r>
            <a:r>
              <a:rPr dirty="0" sz="2200" spc="-25">
                <a:solidFill>
                  <a:srgbClr val="1F517B"/>
                </a:solidFill>
                <a:latin typeface="微软雅黑"/>
                <a:cs typeface="微软雅黑"/>
              </a:rPr>
              <a:t>统</a:t>
            </a:r>
            <a:r>
              <a:rPr dirty="0" sz="2200" spc="-30">
                <a:solidFill>
                  <a:srgbClr val="1F517B"/>
                </a:solidFill>
                <a:latin typeface="微软雅黑"/>
                <a:cs typeface="微软雅黑"/>
              </a:rPr>
              <a:t>中</a:t>
            </a:r>
            <a:r>
              <a:rPr dirty="0" sz="2200" spc="-30">
                <a:solidFill>
                  <a:srgbClr val="1F517B"/>
                </a:solidFill>
                <a:latin typeface="微软雅黑"/>
                <a:cs typeface="微软雅黑"/>
              </a:rPr>
              <a:t>获</a:t>
            </a:r>
            <a:r>
              <a:rPr dirty="0" sz="2200" spc="-25">
                <a:solidFill>
                  <a:srgbClr val="1F517B"/>
                </a:solidFill>
                <a:latin typeface="微软雅黑"/>
                <a:cs typeface="微软雅黑"/>
              </a:rPr>
              <a:t>得</a:t>
            </a:r>
            <a:r>
              <a:rPr dirty="0" sz="2200" spc="-30">
                <a:solidFill>
                  <a:srgbClr val="1F517B"/>
                </a:solidFill>
                <a:latin typeface="微软雅黑"/>
                <a:cs typeface="微软雅黑"/>
              </a:rPr>
              <a:t>一</a:t>
            </a:r>
            <a:r>
              <a:rPr dirty="0" sz="2200" spc="-30">
                <a:solidFill>
                  <a:srgbClr val="1F517B"/>
                </a:solidFill>
                <a:latin typeface="微软雅黑"/>
                <a:cs typeface="微软雅黑"/>
              </a:rPr>
              <a:t>个</a:t>
            </a:r>
            <a:r>
              <a:rPr dirty="0" sz="2200" spc="-25">
                <a:solidFill>
                  <a:srgbClr val="1F517B"/>
                </a:solidFill>
                <a:latin typeface="微软雅黑"/>
                <a:cs typeface="微软雅黑"/>
              </a:rPr>
              <a:t>空</a:t>
            </a:r>
            <a:r>
              <a:rPr dirty="0" sz="2200" spc="-30">
                <a:solidFill>
                  <a:srgbClr val="1F517B"/>
                </a:solidFill>
                <a:latin typeface="微软雅黑"/>
                <a:cs typeface="微软雅黑"/>
              </a:rPr>
              <a:t>的</a:t>
            </a:r>
            <a:r>
              <a:rPr dirty="0" sz="2200" spc="-50">
                <a:solidFill>
                  <a:srgbClr val="1F517B"/>
                </a:solidFill>
                <a:latin typeface="微软雅黑"/>
                <a:cs typeface="微软雅黑"/>
              </a:rPr>
              <a:t>缓</a:t>
            </a:r>
            <a:r>
              <a:rPr dirty="0" sz="2200" spc="-30">
                <a:solidFill>
                  <a:srgbClr val="1F517B"/>
                </a:solidFill>
                <a:latin typeface="微软雅黑"/>
                <a:cs typeface="微软雅黑"/>
              </a:rPr>
              <a:t>冲</a:t>
            </a:r>
            <a:r>
              <a:rPr dirty="0" sz="2200">
                <a:solidFill>
                  <a:srgbClr val="1F517B"/>
                </a:solidFill>
                <a:latin typeface="微软雅黑"/>
                <a:cs typeface="微软雅黑"/>
              </a:rPr>
              <a:t>区</a:t>
            </a:r>
            <a:r>
              <a:rPr dirty="0" sz="2200" spc="15">
                <a:solidFill>
                  <a:srgbClr val="1F517B"/>
                </a:solidFill>
                <a:latin typeface="微软雅黑"/>
                <a:cs typeface="微软雅黑"/>
              </a:rPr>
              <a:t> (</a:t>
            </a:r>
            <a:r>
              <a:rPr dirty="0" sz="2200" spc="-30">
                <a:solidFill>
                  <a:srgbClr val="1F517B"/>
                </a:solidFill>
                <a:latin typeface="微软雅黑"/>
                <a:cs typeface="微软雅黑"/>
              </a:rPr>
              <a:t>图</a:t>
            </a:r>
            <a:r>
              <a:rPr dirty="0" sz="2200" spc="-30">
                <a:solidFill>
                  <a:srgbClr val="1F517B"/>
                </a:solidFill>
                <a:latin typeface="微软雅黑"/>
                <a:cs typeface="微软雅黑"/>
              </a:rPr>
              <a:t>中</a:t>
            </a:r>
            <a:r>
              <a:rPr dirty="0" sz="2200" spc="-30">
                <a:solidFill>
                  <a:srgbClr val="1F517B"/>
                </a:solidFill>
                <a:latin typeface="微软雅黑"/>
                <a:cs typeface="微软雅黑"/>
              </a:rPr>
              <a:t>标</a:t>
            </a:r>
            <a:r>
              <a:rPr dirty="0" sz="2200" spc="-30">
                <a:solidFill>
                  <a:srgbClr val="1F517B"/>
                </a:solidFill>
                <a:latin typeface="微软雅黑"/>
                <a:cs typeface="微软雅黑"/>
              </a:rPr>
              <a:t>注</a:t>
            </a:r>
            <a:r>
              <a:rPr dirty="0" sz="2200" spc="-30">
                <a:solidFill>
                  <a:srgbClr val="1F517B"/>
                </a:solidFill>
                <a:latin typeface="微软雅黑"/>
                <a:cs typeface="微软雅黑"/>
              </a:rPr>
              <a:t>的</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25">
                <a:solidFill>
                  <a:srgbClr val="1F517B"/>
                </a:solidFill>
                <a:latin typeface="微软雅黑"/>
                <a:cs typeface="微软雅黑"/>
              </a:rPr>
              <a:t>①)；</a:t>
            </a:r>
            <a:endParaRPr sz="2200">
              <a:latin typeface="微软雅黑"/>
              <a:cs typeface="微软雅黑"/>
            </a:endParaRPr>
          </a:p>
          <a:p>
            <a:pPr marL="353695" indent="-341630">
              <a:lnSpc>
                <a:spcPct val="100000"/>
              </a:lnSpc>
              <a:spcBef>
                <a:spcPts val="1845"/>
              </a:spcBef>
              <a:buSzPct val="93181"/>
              <a:buFont typeface="Arial"/>
              <a:buChar char="•"/>
              <a:tabLst>
                <a:tab pos="353695" algn="l"/>
                <a:tab pos="354330" algn="l"/>
              </a:tabLst>
            </a:pP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将</a:t>
            </a:r>
            <a:r>
              <a:rPr dirty="0" sz="2200" spc="-30">
                <a:solidFill>
                  <a:srgbClr val="1F517B"/>
                </a:solidFill>
                <a:latin typeface="微软雅黑"/>
                <a:cs typeface="微软雅黑"/>
              </a:rPr>
              <a:t>一</a:t>
            </a:r>
            <a:r>
              <a:rPr dirty="0" sz="2200" spc="-30">
                <a:solidFill>
                  <a:srgbClr val="1F517B"/>
                </a:solidFill>
                <a:latin typeface="微软雅黑"/>
                <a:cs typeface="微软雅黑"/>
              </a:rPr>
              <a:t>个</a:t>
            </a:r>
            <a:r>
              <a:rPr dirty="0" sz="2200" spc="-30">
                <a:solidFill>
                  <a:srgbClr val="1F517B"/>
                </a:solidFill>
                <a:latin typeface="微软雅黑"/>
                <a:cs typeface="微软雅黑"/>
              </a:rPr>
              <a:t>物</a:t>
            </a:r>
            <a:r>
              <a:rPr dirty="0" sz="2200" spc="-30">
                <a:solidFill>
                  <a:srgbClr val="1F517B"/>
                </a:solidFill>
                <a:latin typeface="微软雅黑"/>
                <a:cs typeface="微软雅黑"/>
              </a:rPr>
              <a:t>理</a:t>
            </a:r>
            <a:r>
              <a:rPr dirty="0" sz="2200" spc="-30">
                <a:solidFill>
                  <a:srgbClr val="1F517B"/>
                </a:solidFill>
                <a:latin typeface="微软雅黑"/>
                <a:cs typeface="微软雅黑"/>
              </a:rPr>
              <a:t>记</a:t>
            </a:r>
            <a:r>
              <a:rPr dirty="0" sz="2200" spc="-30">
                <a:solidFill>
                  <a:srgbClr val="1F517B"/>
                </a:solidFill>
                <a:latin typeface="微软雅黑"/>
                <a:cs typeface="微软雅黑"/>
              </a:rPr>
              <a:t>录</a:t>
            </a:r>
            <a:r>
              <a:rPr dirty="0" sz="2200" spc="-30">
                <a:solidFill>
                  <a:srgbClr val="1F517B"/>
                </a:solidFill>
                <a:latin typeface="微软雅黑"/>
                <a:cs typeface="微软雅黑"/>
              </a:rPr>
              <a:t>送</a:t>
            </a:r>
            <a:r>
              <a:rPr dirty="0" sz="2200" spc="-30">
                <a:solidFill>
                  <a:srgbClr val="1F517B"/>
                </a:solidFill>
                <a:latin typeface="微软雅黑"/>
                <a:cs typeface="微软雅黑"/>
              </a:rPr>
              <a:t>到</a:t>
            </a:r>
            <a:r>
              <a:rPr dirty="0" sz="2200" spc="-30">
                <a:solidFill>
                  <a:srgbClr val="1F517B"/>
                </a:solidFill>
                <a:latin typeface="微软雅黑"/>
                <a:cs typeface="微软雅黑"/>
              </a:rPr>
              <a:t>缓</a:t>
            </a:r>
            <a:r>
              <a:rPr dirty="0" sz="2200" spc="-30">
                <a:solidFill>
                  <a:srgbClr val="1F517B"/>
                </a:solidFill>
                <a:latin typeface="微软雅黑"/>
                <a:cs typeface="微软雅黑"/>
              </a:rPr>
              <a:t>冲</a:t>
            </a:r>
            <a:r>
              <a:rPr dirty="0" sz="2200" spc="15">
                <a:solidFill>
                  <a:srgbClr val="1F517B"/>
                </a:solidFill>
                <a:latin typeface="微软雅黑"/>
                <a:cs typeface="微软雅黑"/>
              </a:rPr>
              <a:t>区中 (</a:t>
            </a:r>
            <a:r>
              <a:rPr dirty="0" sz="2200" spc="-30">
                <a:solidFill>
                  <a:srgbClr val="1F517B"/>
                </a:solidFill>
                <a:latin typeface="微软雅黑"/>
                <a:cs typeface="微软雅黑"/>
              </a:rPr>
              <a:t>图</a:t>
            </a:r>
            <a:r>
              <a:rPr dirty="0" sz="2200" spc="-30">
                <a:solidFill>
                  <a:srgbClr val="1F517B"/>
                </a:solidFill>
                <a:latin typeface="微软雅黑"/>
                <a:cs typeface="微软雅黑"/>
              </a:rPr>
              <a:t>中</a:t>
            </a:r>
            <a:r>
              <a:rPr dirty="0" sz="2200" spc="-30">
                <a:solidFill>
                  <a:srgbClr val="1F517B"/>
                </a:solidFill>
                <a:latin typeface="微软雅黑"/>
                <a:cs typeface="微软雅黑"/>
              </a:rPr>
              <a:t>标</a:t>
            </a:r>
            <a:r>
              <a:rPr dirty="0" sz="2200" spc="-30">
                <a:solidFill>
                  <a:srgbClr val="1F517B"/>
                </a:solidFill>
                <a:latin typeface="微软雅黑"/>
                <a:cs typeface="微软雅黑"/>
              </a:rPr>
              <a:t>注</a:t>
            </a:r>
            <a:r>
              <a:rPr dirty="0" sz="2200" spc="-30">
                <a:solidFill>
                  <a:srgbClr val="1F517B"/>
                </a:solidFill>
                <a:latin typeface="微软雅黑"/>
                <a:cs typeface="微软雅黑"/>
              </a:rPr>
              <a:t>的</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10">
                <a:solidFill>
                  <a:srgbClr val="1F517B"/>
                </a:solidFill>
                <a:latin typeface="微软雅黑"/>
                <a:cs typeface="微软雅黑"/>
              </a:rPr>
              <a:t>②) ；</a:t>
            </a:r>
            <a:endParaRPr sz="2200">
              <a:latin typeface="微软雅黑"/>
              <a:cs typeface="微软雅黑"/>
            </a:endParaRPr>
          </a:p>
          <a:p>
            <a:pPr marL="353695" marR="5080" indent="-341630">
              <a:lnSpc>
                <a:spcPct val="150000"/>
              </a:lnSpc>
              <a:spcBef>
                <a:spcPts val="535"/>
              </a:spcBef>
              <a:buSzPct val="93181"/>
              <a:buFont typeface="Arial"/>
              <a:buChar char="•"/>
              <a:tabLst>
                <a:tab pos="353695" algn="l"/>
                <a:tab pos="354330" algn="l"/>
              </a:tabLst>
            </a:pPr>
            <a:r>
              <a:rPr dirty="0" sz="2200" spc="-30">
                <a:solidFill>
                  <a:srgbClr val="1F517B"/>
                </a:solidFill>
                <a:latin typeface="微软雅黑"/>
                <a:cs typeface="微软雅黑"/>
              </a:rPr>
              <a:t>用</a:t>
            </a:r>
            <a:r>
              <a:rPr dirty="0" sz="2200" spc="-30">
                <a:solidFill>
                  <a:srgbClr val="1F517B"/>
                </a:solidFill>
                <a:latin typeface="微软雅黑"/>
                <a:cs typeface="微软雅黑"/>
              </a:rPr>
              <a:t>户</a:t>
            </a:r>
            <a:r>
              <a:rPr dirty="0" sz="2200" spc="-30">
                <a:solidFill>
                  <a:srgbClr val="1F517B"/>
                </a:solidFill>
                <a:latin typeface="微软雅黑"/>
                <a:cs typeface="微软雅黑"/>
              </a:rPr>
              <a:t>请</a:t>
            </a:r>
            <a:r>
              <a:rPr dirty="0" sz="2200" spc="-30">
                <a:solidFill>
                  <a:srgbClr val="1F517B"/>
                </a:solidFill>
                <a:latin typeface="微软雅黑"/>
                <a:cs typeface="微软雅黑"/>
              </a:rPr>
              <a:t>求</a:t>
            </a:r>
            <a:r>
              <a:rPr dirty="0" sz="2200" spc="-30">
                <a:solidFill>
                  <a:srgbClr val="1F517B"/>
                </a:solidFill>
                <a:latin typeface="微软雅黑"/>
                <a:cs typeface="微软雅黑"/>
              </a:rPr>
              <a:t>这</a:t>
            </a:r>
            <a:r>
              <a:rPr dirty="0" sz="2200" spc="-30">
                <a:solidFill>
                  <a:srgbClr val="1F517B"/>
                </a:solidFill>
                <a:latin typeface="微软雅黑"/>
                <a:cs typeface="微软雅黑"/>
              </a:rPr>
              <a:t>些</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30">
                <a:solidFill>
                  <a:srgbClr val="1F517B"/>
                </a:solidFill>
                <a:latin typeface="微软雅黑"/>
                <a:cs typeface="微软雅黑"/>
              </a:rPr>
              <a:t>时</a:t>
            </a:r>
            <a:r>
              <a:rPr dirty="0" sz="2200" spc="-30">
                <a:solidFill>
                  <a:srgbClr val="1F517B"/>
                </a:solidFill>
                <a:latin typeface="微软雅黑"/>
                <a:cs typeface="微软雅黑"/>
              </a:rPr>
              <a:t>，</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将</a:t>
            </a:r>
            <a:r>
              <a:rPr dirty="0" sz="2200" spc="-25">
                <a:solidFill>
                  <a:srgbClr val="1F517B"/>
                </a:solidFill>
                <a:latin typeface="微软雅黑"/>
                <a:cs typeface="微软雅黑"/>
              </a:rPr>
              <a:t>依</a:t>
            </a:r>
            <a:r>
              <a:rPr dirty="0" sz="2200" spc="-30">
                <a:solidFill>
                  <a:srgbClr val="1F517B"/>
                </a:solidFill>
                <a:latin typeface="微软雅黑"/>
                <a:cs typeface="微软雅黑"/>
              </a:rPr>
              <a:t>据</a:t>
            </a:r>
            <a:r>
              <a:rPr dirty="0" sz="2200" spc="-30">
                <a:solidFill>
                  <a:srgbClr val="1F517B"/>
                </a:solidFill>
                <a:latin typeface="微软雅黑"/>
                <a:cs typeface="微软雅黑"/>
              </a:rPr>
              <a:t>逻</a:t>
            </a:r>
            <a:r>
              <a:rPr dirty="0" sz="2200" spc="-25">
                <a:solidFill>
                  <a:srgbClr val="1F517B"/>
                </a:solidFill>
                <a:latin typeface="微软雅黑"/>
                <a:cs typeface="微软雅黑"/>
              </a:rPr>
              <a:t>辑</a:t>
            </a:r>
            <a:r>
              <a:rPr dirty="0" sz="2200" spc="-30">
                <a:solidFill>
                  <a:srgbClr val="1F517B"/>
                </a:solidFill>
                <a:latin typeface="微软雅黑"/>
                <a:cs typeface="微软雅黑"/>
              </a:rPr>
              <a:t>记</a:t>
            </a:r>
            <a:r>
              <a:rPr dirty="0" sz="2200" spc="-30">
                <a:solidFill>
                  <a:srgbClr val="1F517B"/>
                </a:solidFill>
                <a:latin typeface="微软雅黑"/>
                <a:cs typeface="微软雅黑"/>
              </a:rPr>
              <a:t>录</a:t>
            </a:r>
            <a:r>
              <a:rPr dirty="0" sz="2200" spc="-30">
                <a:solidFill>
                  <a:srgbClr val="1F517B"/>
                </a:solidFill>
                <a:latin typeface="微软雅黑"/>
                <a:cs typeface="微软雅黑"/>
              </a:rPr>
              <a:t>特性从缓</a:t>
            </a:r>
            <a:r>
              <a:rPr dirty="0" sz="2200" spc="-30">
                <a:solidFill>
                  <a:srgbClr val="1F517B"/>
                </a:solidFill>
                <a:latin typeface="微软雅黑"/>
                <a:cs typeface="微软雅黑"/>
              </a:rPr>
              <a:t>冲</a:t>
            </a:r>
            <a:r>
              <a:rPr dirty="0" sz="2200" spc="-30">
                <a:solidFill>
                  <a:srgbClr val="1F517B"/>
                </a:solidFill>
                <a:latin typeface="微软雅黑"/>
                <a:cs typeface="微软雅黑"/>
              </a:rPr>
              <a:t>区</a:t>
            </a:r>
            <a:r>
              <a:rPr dirty="0" sz="2200" spc="-20">
                <a:solidFill>
                  <a:srgbClr val="1F517B"/>
                </a:solidFill>
                <a:latin typeface="微软雅黑"/>
                <a:cs typeface="微软雅黑"/>
              </a:rPr>
              <a:t>中</a:t>
            </a:r>
            <a:r>
              <a:rPr dirty="0" sz="2200" spc="-30">
                <a:solidFill>
                  <a:srgbClr val="1F517B"/>
                </a:solidFill>
                <a:latin typeface="微软雅黑"/>
                <a:cs typeface="微软雅黑"/>
              </a:rPr>
              <a:t>提</a:t>
            </a:r>
            <a:r>
              <a:rPr dirty="0" sz="2200" spc="-30">
                <a:solidFill>
                  <a:srgbClr val="1F517B"/>
                </a:solidFill>
                <a:latin typeface="微软雅黑"/>
                <a:cs typeface="微软雅黑"/>
              </a:rPr>
              <a:t>取</a:t>
            </a:r>
            <a:r>
              <a:rPr dirty="0" sz="2200" spc="-20">
                <a:solidFill>
                  <a:srgbClr val="1F517B"/>
                </a:solidFill>
                <a:latin typeface="微软雅黑"/>
                <a:cs typeface="微软雅黑"/>
              </a:rPr>
              <a:t>数</a:t>
            </a:r>
            <a:r>
              <a:rPr dirty="0" sz="2200" spc="-30">
                <a:solidFill>
                  <a:srgbClr val="1F517B"/>
                </a:solidFill>
                <a:latin typeface="微软雅黑"/>
                <a:cs typeface="微软雅黑"/>
              </a:rPr>
              <a:t>据</a:t>
            </a:r>
            <a:r>
              <a:rPr dirty="0" sz="2200" spc="-50">
                <a:solidFill>
                  <a:srgbClr val="1F517B"/>
                </a:solidFill>
                <a:latin typeface="微软雅黑"/>
                <a:cs typeface="微软雅黑"/>
              </a:rPr>
              <a:t>并</a:t>
            </a:r>
            <a:r>
              <a:rPr dirty="0" sz="2200" spc="-30">
                <a:solidFill>
                  <a:srgbClr val="1F517B"/>
                </a:solidFill>
                <a:latin typeface="微软雅黑"/>
                <a:cs typeface="微软雅黑"/>
              </a:rPr>
              <a:t>发</a:t>
            </a:r>
            <a:r>
              <a:rPr dirty="0" sz="2200" spc="-30">
                <a:solidFill>
                  <a:srgbClr val="1F517B"/>
                </a:solidFill>
                <a:latin typeface="微软雅黑"/>
                <a:cs typeface="微软雅黑"/>
              </a:rPr>
              <a:t>送</a:t>
            </a:r>
            <a:r>
              <a:rPr dirty="0" sz="2200" spc="-30">
                <a:solidFill>
                  <a:srgbClr val="1F517B"/>
                </a:solidFill>
                <a:latin typeface="微软雅黑"/>
                <a:cs typeface="微软雅黑"/>
              </a:rPr>
              <a:t>到</a:t>
            </a:r>
            <a:r>
              <a:rPr dirty="0" sz="2200" spc="-30">
                <a:solidFill>
                  <a:srgbClr val="1F517B"/>
                </a:solidFill>
                <a:latin typeface="微软雅黑"/>
                <a:cs typeface="微软雅黑"/>
              </a:rPr>
              <a:t>用</a:t>
            </a:r>
            <a:r>
              <a:rPr dirty="0" sz="2200" spc="-30">
                <a:solidFill>
                  <a:srgbClr val="1F517B"/>
                </a:solidFill>
                <a:latin typeface="微软雅黑"/>
                <a:cs typeface="微软雅黑"/>
              </a:rPr>
              <a:t>户</a:t>
            </a:r>
            <a:r>
              <a:rPr dirty="0" sz="2200" spc="-30">
                <a:solidFill>
                  <a:srgbClr val="1F517B"/>
                </a:solidFill>
                <a:latin typeface="微软雅黑"/>
                <a:cs typeface="微软雅黑"/>
              </a:rPr>
              <a:t>进</a:t>
            </a:r>
            <a:r>
              <a:rPr dirty="0" sz="2200" spc="-30">
                <a:solidFill>
                  <a:srgbClr val="1F517B"/>
                </a:solidFill>
                <a:latin typeface="微软雅黑"/>
                <a:cs typeface="微软雅黑"/>
              </a:rPr>
              <a:t>程</a:t>
            </a:r>
            <a:r>
              <a:rPr dirty="0" sz="2200" spc="-30">
                <a:solidFill>
                  <a:srgbClr val="1F517B"/>
                </a:solidFill>
                <a:latin typeface="微软雅黑"/>
                <a:cs typeface="微软雅黑"/>
              </a:rPr>
              <a:t>存</a:t>
            </a:r>
            <a:r>
              <a:rPr dirty="0" sz="2200" spc="-30">
                <a:solidFill>
                  <a:srgbClr val="1F517B"/>
                </a:solidFill>
                <a:latin typeface="微软雅黑"/>
                <a:cs typeface="微软雅黑"/>
              </a:rPr>
              <a:t>储</a:t>
            </a:r>
            <a:r>
              <a:rPr dirty="0" sz="2200" spc="-30">
                <a:solidFill>
                  <a:srgbClr val="1F517B"/>
                </a:solidFill>
                <a:latin typeface="微软雅黑"/>
                <a:cs typeface="微软雅黑"/>
              </a:rPr>
              <a:t>区</a:t>
            </a:r>
            <a:r>
              <a:rPr dirty="0" sz="2200">
                <a:solidFill>
                  <a:srgbClr val="1F517B"/>
                </a:solidFill>
                <a:latin typeface="微软雅黑"/>
                <a:cs typeface="微软雅黑"/>
              </a:rPr>
              <a:t>中</a:t>
            </a:r>
            <a:r>
              <a:rPr dirty="0" sz="2200" spc="35">
                <a:solidFill>
                  <a:srgbClr val="1F517B"/>
                </a:solidFill>
                <a:latin typeface="微软雅黑"/>
                <a:cs typeface="微软雅黑"/>
              </a:rPr>
              <a:t> (</a:t>
            </a:r>
            <a:r>
              <a:rPr dirty="0" sz="2200" spc="-30">
                <a:solidFill>
                  <a:srgbClr val="1F517B"/>
                </a:solidFill>
                <a:latin typeface="微软雅黑"/>
                <a:cs typeface="微软雅黑"/>
              </a:rPr>
              <a:t>图</a:t>
            </a:r>
            <a:r>
              <a:rPr dirty="0" sz="2200" spc="-30">
                <a:solidFill>
                  <a:srgbClr val="1F517B"/>
                </a:solidFill>
                <a:latin typeface="微软雅黑"/>
                <a:cs typeface="微软雅黑"/>
              </a:rPr>
              <a:t>中</a:t>
            </a:r>
            <a:r>
              <a:rPr dirty="0" sz="2200" spc="-30">
                <a:solidFill>
                  <a:srgbClr val="1F517B"/>
                </a:solidFill>
                <a:latin typeface="微软雅黑"/>
                <a:cs typeface="微软雅黑"/>
              </a:rPr>
              <a:t>标</a:t>
            </a:r>
            <a:r>
              <a:rPr dirty="0" sz="2200" spc="-30">
                <a:solidFill>
                  <a:srgbClr val="1F517B"/>
                </a:solidFill>
                <a:latin typeface="微软雅黑"/>
                <a:cs typeface="微软雅黑"/>
              </a:rPr>
              <a:t>注</a:t>
            </a:r>
            <a:r>
              <a:rPr dirty="0" sz="2200" spc="-30">
                <a:solidFill>
                  <a:srgbClr val="1F517B"/>
                </a:solidFill>
                <a:latin typeface="微软雅黑"/>
                <a:cs typeface="微软雅黑"/>
              </a:rPr>
              <a:t>的</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5">
                <a:solidFill>
                  <a:srgbClr val="1F517B"/>
                </a:solidFill>
                <a:latin typeface="微软雅黑"/>
                <a:cs typeface="微软雅黑"/>
              </a:rPr>
              <a:t>③) ；</a:t>
            </a:r>
            <a:endParaRPr sz="2200">
              <a:latin typeface="微软雅黑"/>
              <a:cs typeface="微软雅黑"/>
            </a:endParaRPr>
          </a:p>
          <a:p>
            <a:pPr marL="353695" indent="-341630">
              <a:lnSpc>
                <a:spcPct val="100000"/>
              </a:lnSpc>
              <a:spcBef>
                <a:spcPts val="1845"/>
              </a:spcBef>
              <a:buSzPct val="95454"/>
              <a:buFont typeface="Arial"/>
              <a:buChar char="•"/>
              <a:tabLst>
                <a:tab pos="353695" algn="l"/>
                <a:tab pos="354330" algn="l"/>
              </a:tabLst>
            </a:pPr>
            <a:r>
              <a:rPr dirty="0" sz="2200" spc="-35">
                <a:solidFill>
                  <a:srgbClr val="1F517B"/>
                </a:solidFill>
                <a:latin typeface="微软雅黑"/>
                <a:cs typeface="微软雅黑"/>
              </a:rPr>
              <a:t>当</a:t>
            </a:r>
            <a:r>
              <a:rPr dirty="0" sz="2200" spc="-35">
                <a:solidFill>
                  <a:srgbClr val="1F517B"/>
                </a:solidFill>
                <a:latin typeface="微软雅黑"/>
                <a:cs typeface="微软雅黑"/>
              </a:rPr>
              <a:t>缓</a:t>
            </a:r>
            <a:r>
              <a:rPr dirty="0" sz="2200" spc="-35">
                <a:solidFill>
                  <a:srgbClr val="1F517B"/>
                </a:solidFill>
                <a:latin typeface="微软雅黑"/>
                <a:cs typeface="微软雅黑"/>
              </a:rPr>
              <a:t>冲</a:t>
            </a:r>
            <a:r>
              <a:rPr dirty="0" sz="2200" spc="-35">
                <a:solidFill>
                  <a:srgbClr val="1F517B"/>
                </a:solidFill>
                <a:latin typeface="微软雅黑"/>
                <a:cs typeface="微软雅黑"/>
              </a:rPr>
              <a:t>区</a:t>
            </a:r>
            <a:r>
              <a:rPr dirty="0" sz="2200" spc="-35">
                <a:solidFill>
                  <a:srgbClr val="1F517B"/>
                </a:solidFill>
                <a:latin typeface="微软雅黑"/>
                <a:cs typeface="微软雅黑"/>
              </a:rPr>
              <a:t>空</a:t>
            </a:r>
            <a:r>
              <a:rPr dirty="0" sz="2200" spc="-35">
                <a:solidFill>
                  <a:srgbClr val="1F517B"/>
                </a:solidFill>
                <a:latin typeface="微软雅黑"/>
                <a:cs typeface="微软雅黑"/>
              </a:rPr>
              <a:t>而</a:t>
            </a:r>
            <a:r>
              <a:rPr dirty="0" sz="2200" spc="-35">
                <a:solidFill>
                  <a:srgbClr val="1F517B"/>
                </a:solidFill>
                <a:latin typeface="微软雅黑"/>
                <a:cs typeface="微软雅黑"/>
              </a:rPr>
              <a:t>进</a:t>
            </a:r>
            <a:r>
              <a:rPr dirty="0" sz="2200" spc="-35">
                <a:solidFill>
                  <a:srgbClr val="1F517B"/>
                </a:solidFill>
                <a:latin typeface="微软雅黑"/>
                <a:cs typeface="微软雅黑"/>
              </a:rPr>
              <a:t>程</a:t>
            </a:r>
            <a:r>
              <a:rPr dirty="0" sz="2200" spc="-35">
                <a:solidFill>
                  <a:srgbClr val="1F517B"/>
                </a:solidFill>
                <a:latin typeface="微软雅黑"/>
                <a:cs typeface="微软雅黑"/>
              </a:rPr>
              <a:t>又</a:t>
            </a:r>
            <a:r>
              <a:rPr dirty="0" sz="2200" spc="-35">
                <a:solidFill>
                  <a:srgbClr val="1F517B"/>
                </a:solidFill>
                <a:latin typeface="微软雅黑"/>
                <a:cs typeface="微软雅黑"/>
              </a:rPr>
              <a:t>要</a:t>
            </a:r>
            <a:r>
              <a:rPr dirty="0" sz="2200" spc="-35">
                <a:solidFill>
                  <a:srgbClr val="1F517B"/>
                </a:solidFill>
                <a:latin typeface="微软雅黑"/>
                <a:cs typeface="微软雅黑"/>
              </a:rPr>
              <a:t>从</a:t>
            </a:r>
            <a:r>
              <a:rPr dirty="0" sz="2200" spc="-35">
                <a:solidFill>
                  <a:srgbClr val="1F517B"/>
                </a:solidFill>
                <a:latin typeface="微软雅黑"/>
                <a:cs typeface="微软雅黑"/>
              </a:rPr>
              <a:t>中</a:t>
            </a:r>
            <a:r>
              <a:rPr dirty="0" sz="2200" spc="-35">
                <a:solidFill>
                  <a:srgbClr val="1F517B"/>
                </a:solidFill>
                <a:latin typeface="微软雅黑"/>
                <a:cs typeface="微软雅黑"/>
              </a:rPr>
              <a:t>取</a:t>
            </a:r>
            <a:r>
              <a:rPr dirty="0" sz="2200" spc="-35">
                <a:solidFill>
                  <a:srgbClr val="1F517B"/>
                </a:solidFill>
                <a:latin typeface="微软雅黑"/>
                <a:cs typeface="微软雅黑"/>
              </a:rPr>
              <a:t>用</a:t>
            </a:r>
            <a:r>
              <a:rPr dirty="0" sz="2200" spc="-35">
                <a:solidFill>
                  <a:srgbClr val="1F517B"/>
                </a:solidFill>
                <a:latin typeface="微软雅黑"/>
                <a:cs typeface="微软雅黑"/>
              </a:rPr>
              <a:t>数</a:t>
            </a:r>
            <a:r>
              <a:rPr dirty="0" sz="2200" spc="-25">
                <a:solidFill>
                  <a:srgbClr val="1F517B"/>
                </a:solidFill>
                <a:latin typeface="微软雅黑"/>
                <a:cs typeface="微软雅黑"/>
              </a:rPr>
              <a:t>据</a:t>
            </a:r>
            <a:r>
              <a:rPr dirty="0" sz="2200" spc="-35">
                <a:solidFill>
                  <a:srgbClr val="1F517B"/>
                </a:solidFill>
                <a:latin typeface="微软雅黑"/>
                <a:cs typeface="微软雅黑"/>
              </a:rPr>
              <a:t>时</a:t>
            </a:r>
            <a:r>
              <a:rPr dirty="0" sz="2200" spc="-35">
                <a:solidFill>
                  <a:srgbClr val="1F517B"/>
                </a:solidFill>
                <a:latin typeface="微软雅黑"/>
                <a:cs typeface="微软雅黑"/>
              </a:rPr>
              <a:t>该</a:t>
            </a:r>
            <a:r>
              <a:rPr dirty="0" sz="2200" spc="-25">
                <a:solidFill>
                  <a:srgbClr val="1F517B"/>
                </a:solidFill>
                <a:latin typeface="微软雅黑"/>
                <a:cs typeface="微软雅黑"/>
              </a:rPr>
              <a:t>进</a:t>
            </a:r>
            <a:r>
              <a:rPr dirty="0" sz="2200" spc="-35">
                <a:solidFill>
                  <a:srgbClr val="1F517B"/>
                </a:solidFill>
                <a:latin typeface="微软雅黑"/>
                <a:cs typeface="微软雅黑"/>
              </a:rPr>
              <a:t>程</a:t>
            </a:r>
            <a:r>
              <a:rPr dirty="0" sz="2200" spc="-35">
                <a:solidFill>
                  <a:srgbClr val="1F517B"/>
                </a:solidFill>
                <a:latin typeface="微软雅黑"/>
                <a:cs typeface="微软雅黑"/>
              </a:rPr>
              <a:t>被</a:t>
            </a:r>
            <a:r>
              <a:rPr dirty="0" sz="2200" spc="-10">
                <a:solidFill>
                  <a:srgbClr val="1F517B"/>
                </a:solidFill>
                <a:latin typeface="微软雅黑"/>
                <a:cs typeface="微软雅黑"/>
              </a:rPr>
              <a:t>迫</a:t>
            </a:r>
            <a:r>
              <a:rPr dirty="0" sz="2200" spc="-35">
                <a:solidFill>
                  <a:srgbClr val="1F517B"/>
                </a:solidFill>
                <a:latin typeface="微软雅黑"/>
                <a:cs typeface="微软雅黑"/>
              </a:rPr>
              <a:t>等</a:t>
            </a:r>
            <a:r>
              <a:rPr dirty="0" sz="2200" spc="-35">
                <a:solidFill>
                  <a:srgbClr val="1F517B"/>
                </a:solidFill>
                <a:latin typeface="微软雅黑"/>
                <a:cs typeface="微软雅黑"/>
              </a:rPr>
              <a:t>待</a:t>
            </a:r>
            <a:r>
              <a:rPr dirty="0" sz="2200" spc="-25">
                <a:solidFill>
                  <a:srgbClr val="1F517B"/>
                </a:solidFill>
                <a:latin typeface="微软雅黑"/>
                <a:cs typeface="微软雅黑"/>
              </a:rPr>
              <a:t>。</a:t>
            </a:r>
            <a:r>
              <a:rPr dirty="0" sz="2200" spc="-30">
                <a:solidFill>
                  <a:srgbClr val="1F517B"/>
                </a:solidFill>
                <a:latin typeface="微软雅黑"/>
                <a:cs typeface="微软雅黑"/>
              </a:rPr>
              <a:t>此</a:t>
            </a:r>
            <a:r>
              <a:rPr dirty="0" sz="2200" spc="-30">
                <a:solidFill>
                  <a:srgbClr val="1F517B"/>
                </a:solidFill>
                <a:latin typeface="微软雅黑"/>
                <a:cs typeface="微软雅黑"/>
              </a:rPr>
              <a:t>时</a:t>
            </a:r>
            <a:r>
              <a:rPr dirty="0" sz="2200" spc="-30">
                <a:solidFill>
                  <a:srgbClr val="1F517B"/>
                </a:solidFill>
                <a:latin typeface="微软雅黑"/>
                <a:cs typeface="微软雅黑"/>
              </a:rPr>
              <a:t>，</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25">
                <a:solidFill>
                  <a:srgbClr val="1F517B"/>
                </a:solidFill>
                <a:latin typeface="微软雅黑"/>
                <a:cs typeface="微软雅黑"/>
              </a:rPr>
              <a:t>系</a:t>
            </a:r>
            <a:r>
              <a:rPr dirty="0" sz="2200" spc="-30">
                <a:solidFill>
                  <a:srgbClr val="1F517B"/>
                </a:solidFill>
                <a:latin typeface="微软雅黑"/>
                <a:cs typeface="微软雅黑"/>
              </a:rPr>
              <a:t>统</a:t>
            </a:r>
            <a:r>
              <a:rPr dirty="0" sz="2200" spc="-50">
                <a:solidFill>
                  <a:srgbClr val="1F517B"/>
                </a:solidFill>
                <a:latin typeface="微软雅黑"/>
                <a:cs typeface="微软雅黑"/>
              </a:rPr>
              <a:t>需</a:t>
            </a:r>
            <a:endParaRPr sz="2200">
              <a:latin typeface="微软雅黑"/>
              <a:cs typeface="微软雅黑"/>
            </a:endParaRPr>
          </a:p>
          <a:p>
            <a:pPr marL="353695">
              <a:lnSpc>
                <a:spcPct val="100000"/>
              </a:lnSpc>
              <a:spcBef>
                <a:spcPts val="1325"/>
              </a:spcBef>
            </a:pPr>
            <a:r>
              <a:rPr dirty="0" sz="2200" spc="-30">
                <a:solidFill>
                  <a:srgbClr val="1F517B"/>
                </a:solidFill>
                <a:latin typeface="微软雅黑"/>
                <a:cs typeface="微软雅黑"/>
              </a:rPr>
              <a:t>要</a:t>
            </a:r>
            <a:r>
              <a:rPr dirty="0" sz="2200" spc="-30">
                <a:solidFill>
                  <a:srgbClr val="1F517B"/>
                </a:solidFill>
                <a:latin typeface="微软雅黑"/>
                <a:cs typeface="微软雅黑"/>
              </a:rPr>
              <a:t>重</a:t>
            </a:r>
            <a:r>
              <a:rPr dirty="0" sz="2200" spc="-30">
                <a:solidFill>
                  <a:srgbClr val="1F517B"/>
                </a:solidFill>
                <a:latin typeface="微软雅黑"/>
                <a:cs typeface="微软雅黑"/>
              </a:rPr>
              <a:t>新</a:t>
            </a:r>
            <a:r>
              <a:rPr dirty="0" sz="2200" spc="-30">
                <a:solidFill>
                  <a:srgbClr val="1F517B"/>
                </a:solidFill>
                <a:latin typeface="微软雅黑"/>
                <a:cs typeface="微软雅黑"/>
              </a:rPr>
              <a:t>送</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30">
                <a:solidFill>
                  <a:srgbClr val="1F517B"/>
                </a:solidFill>
                <a:latin typeface="微软雅黑"/>
                <a:cs typeface="微软雅黑"/>
              </a:rPr>
              <a:t>填</a:t>
            </a:r>
            <a:r>
              <a:rPr dirty="0" sz="2200" spc="-30">
                <a:solidFill>
                  <a:srgbClr val="1F517B"/>
                </a:solidFill>
                <a:latin typeface="微软雅黑"/>
                <a:cs typeface="微软雅黑"/>
              </a:rPr>
              <a:t>满</a:t>
            </a:r>
            <a:r>
              <a:rPr dirty="0" sz="2200" spc="-30">
                <a:solidFill>
                  <a:srgbClr val="1F517B"/>
                </a:solidFill>
                <a:latin typeface="微软雅黑"/>
                <a:cs typeface="微软雅黑"/>
              </a:rPr>
              <a:t>缓</a:t>
            </a:r>
            <a:r>
              <a:rPr dirty="0" sz="2200" spc="-30">
                <a:solidFill>
                  <a:srgbClr val="1F517B"/>
                </a:solidFill>
                <a:latin typeface="微软雅黑"/>
                <a:cs typeface="微软雅黑"/>
              </a:rPr>
              <a:t>冲</a:t>
            </a:r>
            <a:r>
              <a:rPr dirty="0" sz="2200" spc="-30">
                <a:solidFill>
                  <a:srgbClr val="1F517B"/>
                </a:solidFill>
                <a:latin typeface="微软雅黑"/>
                <a:cs typeface="微软雅黑"/>
              </a:rPr>
              <a:t>区</a:t>
            </a:r>
            <a:r>
              <a:rPr dirty="0" sz="2200" spc="-30">
                <a:solidFill>
                  <a:srgbClr val="1F517B"/>
                </a:solidFill>
                <a:latin typeface="微软雅黑"/>
                <a:cs typeface="微软雅黑"/>
              </a:rPr>
              <a:t>，</a:t>
            </a:r>
            <a:r>
              <a:rPr dirty="0" sz="2200" spc="-30">
                <a:solidFill>
                  <a:srgbClr val="1F517B"/>
                </a:solidFill>
                <a:latin typeface="微软雅黑"/>
                <a:cs typeface="微软雅黑"/>
              </a:rPr>
              <a:t>进</a:t>
            </a:r>
            <a:r>
              <a:rPr dirty="0" sz="2200" spc="-30">
                <a:solidFill>
                  <a:srgbClr val="1F517B"/>
                </a:solidFill>
                <a:latin typeface="微软雅黑"/>
                <a:cs typeface="微软雅黑"/>
              </a:rPr>
              <a:t>程</a:t>
            </a:r>
            <a:r>
              <a:rPr dirty="0" sz="2200" spc="-30">
                <a:solidFill>
                  <a:srgbClr val="1F517B"/>
                </a:solidFill>
                <a:latin typeface="微软雅黑"/>
                <a:cs typeface="微软雅黑"/>
              </a:rPr>
              <a:t>才</a:t>
            </a:r>
            <a:r>
              <a:rPr dirty="0" sz="2200" spc="-25">
                <a:solidFill>
                  <a:srgbClr val="1F517B"/>
                </a:solidFill>
                <a:latin typeface="微软雅黑"/>
                <a:cs typeface="微软雅黑"/>
              </a:rPr>
              <a:t>能</a:t>
            </a:r>
            <a:r>
              <a:rPr dirty="0" sz="2200" spc="-30">
                <a:solidFill>
                  <a:srgbClr val="1F517B"/>
                </a:solidFill>
                <a:latin typeface="微软雅黑"/>
                <a:cs typeface="微软雅黑"/>
              </a:rPr>
              <a:t>从</a:t>
            </a:r>
            <a:r>
              <a:rPr dirty="0" sz="2200" spc="-30">
                <a:solidFill>
                  <a:srgbClr val="1F517B"/>
                </a:solidFill>
                <a:latin typeface="微软雅黑"/>
                <a:cs typeface="微软雅黑"/>
              </a:rPr>
              <a:t>中</a:t>
            </a:r>
            <a:r>
              <a:rPr dirty="0" sz="2200" spc="-25">
                <a:solidFill>
                  <a:srgbClr val="1F517B"/>
                </a:solidFill>
                <a:latin typeface="微软雅黑"/>
                <a:cs typeface="微软雅黑"/>
              </a:rPr>
              <a:t>取</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25">
                <a:solidFill>
                  <a:srgbClr val="1F517B"/>
                </a:solidFill>
                <a:latin typeface="微软雅黑"/>
                <a:cs typeface="微软雅黑"/>
              </a:rPr>
              <a:t>继</a:t>
            </a:r>
            <a:r>
              <a:rPr dirty="0" sz="2200" spc="-30">
                <a:solidFill>
                  <a:srgbClr val="1F517B"/>
                </a:solidFill>
                <a:latin typeface="微软雅黑"/>
                <a:cs typeface="微软雅黑"/>
              </a:rPr>
              <a:t>续</a:t>
            </a:r>
            <a:r>
              <a:rPr dirty="0" sz="2200" spc="-30">
                <a:solidFill>
                  <a:srgbClr val="1F517B"/>
                </a:solidFill>
                <a:latin typeface="微软雅黑"/>
                <a:cs typeface="微软雅黑"/>
              </a:rPr>
              <a:t>运</a:t>
            </a:r>
            <a:r>
              <a:rPr dirty="0" sz="2200" spc="-40">
                <a:solidFill>
                  <a:srgbClr val="1F517B"/>
                </a:solidFill>
                <a:latin typeface="微软雅黑"/>
                <a:cs typeface="微软雅黑"/>
              </a:rPr>
              <a:t>行。</a:t>
            </a:r>
            <a:endParaRPr sz="2200">
              <a:latin typeface="微软雅黑"/>
              <a:cs typeface="微软雅黑"/>
            </a:endParaRPr>
          </a:p>
          <a:p>
            <a:pPr marL="12700">
              <a:lnSpc>
                <a:spcPct val="100000"/>
              </a:lnSpc>
              <a:spcBef>
                <a:spcPts val="1960"/>
              </a:spcBef>
            </a:pPr>
            <a:r>
              <a:rPr dirty="0" sz="2400" spc="-15" b="1">
                <a:solidFill>
                  <a:srgbClr val="1F517B"/>
                </a:solidFill>
                <a:latin typeface="微软雅黑"/>
                <a:cs typeface="微软雅黑"/>
              </a:rPr>
              <a:t>要注意操作②与操作③的同步关系。</a:t>
            </a:r>
            <a:endParaRPr sz="2400">
              <a:latin typeface="微软雅黑"/>
              <a:cs typeface="微软雅黑"/>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grpSp>
        <p:nvGrpSpPr>
          <p:cNvPr id="3" name="object 3" descr=""/>
          <p:cNvGrpSpPr/>
          <p:nvPr/>
        </p:nvGrpSpPr>
        <p:grpSpPr>
          <a:xfrm>
            <a:off x="1940051" y="833627"/>
            <a:ext cx="6406515" cy="677545"/>
            <a:chOff x="1940051" y="833627"/>
            <a:chExt cx="6406515" cy="677545"/>
          </a:xfrm>
        </p:grpSpPr>
        <p:pic>
          <p:nvPicPr>
            <p:cNvPr id="4" name="object 4" descr=""/>
            <p:cNvPicPr/>
            <p:nvPr/>
          </p:nvPicPr>
          <p:blipFill>
            <a:blip r:embed="rId3" cstate="print"/>
            <a:stretch>
              <a:fillRect/>
            </a:stretch>
          </p:blipFill>
          <p:spPr>
            <a:xfrm>
              <a:off x="1940051" y="833627"/>
              <a:ext cx="919734" cy="677418"/>
            </a:xfrm>
            <a:prstGeom prst="rect">
              <a:avLst/>
            </a:prstGeom>
          </p:spPr>
        </p:pic>
        <p:pic>
          <p:nvPicPr>
            <p:cNvPr id="5" name="object 5" descr=""/>
            <p:cNvPicPr/>
            <p:nvPr/>
          </p:nvPicPr>
          <p:blipFill>
            <a:blip r:embed="rId4" cstate="print"/>
            <a:stretch>
              <a:fillRect/>
            </a:stretch>
          </p:blipFill>
          <p:spPr>
            <a:xfrm>
              <a:off x="2456687" y="833627"/>
              <a:ext cx="5889498" cy="677418"/>
            </a:xfrm>
            <a:prstGeom prst="rect">
              <a:avLst/>
            </a:prstGeom>
          </p:spPr>
        </p:pic>
      </p:grpSp>
      <p:sp>
        <p:nvSpPr>
          <p:cNvPr id="6" name="object 6"/>
          <p:cNvSpPr txBox="1">
            <a:spLocks noGrp="1"/>
          </p:cNvSpPr>
          <p:nvPr>
            <p:ph type="title"/>
          </p:nvPr>
        </p:nvSpPr>
        <p:spPr>
          <a:xfrm>
            <a:off x="2117851" y="908761"/>
            <a:ext cx="6028690" cy="391795"/>
          </a:xfrm>
          <a:prstGeom prst="rect"/>
        </p:spPr>
        <p:txBody>
          <a:bodyPr wrap="square" lIns="0" tIns="12700" rIns="0" bIns="0" rtlCol="0" vert="horz">
            <a:spAutoFit/>
          </a:bodyPr>
          <a:lstStyle/>
          <a:p>
            <a:pPr marL="12700">
              <a:lnSpc>
                <a:spcPct val="100000"/>
              </a:lnSpc>
              <a:spcBef>
                <a:spcPts val="100"/>
              </a:spcBef>
            </a:pPr>
            <a:r>
              <a:rPr dirty="0" sz="2400">
                <a:solidFill>
                  <a:srgbClr val="A40020"/>
                </a:solidFill>
              </a:rPr>
              <a:t>(2</a:t>
            </a:r>
            <a:r>
              <a:rPr dirty="0" sz="2400" spc="-15">
                <a:solidFill>
                  <a:srgbClr val="A40020"/>
                </a:solidFill>
              </a:rPr>
              <a:t>) 进程活动期间，请求从输出设备输出数据</a:t>
            </a:r>
            <a:endParaRPr sz="2400"/>
          </a:p>
        </p:txBody>
      </p:sp>
      <p:sp>
        <p:nvSpPr>
          <p:cNvPr id="7" name="object 7" descr=""/>
          <p:cNvSpPr txBox="1"/>
          <p:nvPr/>
        </p:nvSpPr>
        <p:spPr>
          <a:xfrm>
            <a:off x="2207767" y="1531111"/>
            <a:ext cx="5603875" cy="391160"/>
          </a:xfrm>
          <a:prstGeom prst="rect">
            <a:avLst/>
          </a:prstGeom>
        </p:spPr>
        <p:txBody>
          <a:bodyPr wrap="square" lIns="0" tIns="12700" rIns="0" bIns="0" rtlCol="0" vert="horz">
            <a:spAutoFit/>
          </a:bodyPr>
          <a:lstStyle/>
          <a:p>
            <a:pPr marL="12700">
              <a:lnSpc>
                <a:spcPct val="100000"/>
              </a:lnSpc>
              <a:spcBef>
                <a:spcPts val="100"/>
              </a:spcBef>
            </a:pPr>
            <a:r>
              <a:rPr dirty="0" sz="2400" spc="-5" b="1">
                <a:solidFill>
                  <a:srgbClr val="1F517B"/>
                </a:solidFill>
                <a:latin typeface="微软雅黑"/>
                <a:cs typeface="微软雅黑"/>
              </a:rPr>
              <a:t>① 进程请求从输出设备进行写操作的图示</a:t>
            </a:r>
            <a:endParaRPr sz="2400">
              <a:latin typeface="微软雅黑"/>
              <a:cs typeface="微软雅黑"/>
            </a:endParaRPr>
          </a:p>
        </p:txBody>
      </p:sp>
      <p:sp>
        <p:nvSpPr>
          <p:cNvPr id="8" name="object 8" descr=""/>
          <p:cNvSpPr txBox="1"/>
          <p:nvPr/>
        </p:nvSpPr>
        <p:spPr>
          <a:xfrm>
            <a:off x="7791450" y="4636770"/>
            <a:ext cx="1821180" cy="819150"/>
          </a:xfrm>
          <a:prstGeom prst="rect">
            <a:avLst/>
          </a:prstGeom>
        </p:spPr>
        <p:txBody>
          <a:bodyPr wrap="square" lIns="0" tIns="12700" rIns="0" bIns="0" rtlCol="0" vert="horz">
            <a:spAutoFit/>
          </a:bodyPr>
          <a:lstStyle/>
          <a:p>
            <a:pPr marL="12700">
              <a:lnSpc>
                <a:spcPct val="100000"/>
              </a:lnSpc>
              <a:spcBef>
                <a:spcPts val="100"/>
              </a:spcBef>
            </a:pPr>
            <a:r>
              <a:rPr dirty="0" sz="2000" spc="-10">
                <a:solidFill>
                  <a:srgbClr val="1F517B"/>
                </a:solidFill>
                <a:latin typeface="微软雅黑"/>
                <a:cs typeface="微软雅黑"/>
              </a:rPr>
              <a:t>图中的操作②与</a:t>
            </a:r>
            <a:endParaRPr sz="2000">
              <a:latin typeface="微软雅黑"/>
              <a:cs typeface="微软雅黑"/>
            </a:endParaRPr>
          </a:p>
          <a:p>
            <a:pPr marL="26034">
              <a:lnSpc>
                <a:spcPct val="100000"/>
              </a:lnSpc>
              <a:spcBef>
                <a:spcPts val="1445"/>
              </a:spcBef>
            </a:pPr>
            <a:r>
              <a:rPr dirty="0" sz="2000" spc="-10">
                <a:solidFill>
                  <a:srgbClr val="1F517B"/>
                </a:solidFill>
                <a:latin typeface="微软雅黑"/>
                <a:cs typeface="微软雅黑"/>
              </a:rPr>
              <a:t>操作③需要同步</a:t>
            </a:r>
            <a:endParaRPr sz="2000">
              <a:latin typeface="微软雅黑"/>
              <a:cs typeface="微软雅黑"/>
            </a:endParaRPr>
          </a:p>
        </p:txBody>
      </p:sp>
      <p:sp>
        <p:nvSpPr>
          <p:cNvPr id="9" name="object 9" descr=""/>
          <p:cNvSpPr txBox="1"/>
          <p:nvPr/>
        </p:nvSpPr>
        <p:spPr>
          <a:xfrm>
            <a:off x="5205476" y="4197807"/>
            <a:ext cx="2286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1F517B"/>
                </a:solidFill>
                <a:latin typeface="微软雅黑"/>
                <a:cs typeface="微软雅黑"/>
              </a:rPr>
              <a:t>①</a:t>
            </a:r>
            <a:endParaRPr sz="1600">
              <a:latin typeface="微软雅黑"/>
              <a:cs typeface="微软雅黑"/>
            </a:endParaRPr>
          </a:p>
        </p:txBody>
      </p:sp>
      <p:sp>
        <p:nvSpPr>
          <p:cNvPr id="10" name="object 10" descr=""/>
          <p:cNvSpPr txBox="1"/>
          <p:nvPr/>
        </p:nvSpPr>
        <p:spPr>
          <a:xfrm>
            <a:off x="4009771" y="3534867"/>
            <a:ext cx="2286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1F517B"/>
                </a:solidFill>
                <a:latin typeface="微软雅黑"/>
                <a:cs typeface="微软雅黑"/>
              </a:rPr>
              <a:t>②</a:t>
            </a:r>
            <a:endParaRPr sz="1600">
              <a:latin typeface="微软雅黑"/>
              <a:cs typeface="微软雅黑"/>
            </a:endParaRPr>
          </a:p>
        </p:txBody>
      </p:sp>
      <p:sp>
        <p:nvSpPr>
          <p:cNvPr id="11" name="object 11" descr=""/>
          <p:cNvSpPr txBox="1"/>
          <p:nvPr/>
        </p:nvSpPr>
        <p:spPr>
          <a:xfrm>
            <a:off x="6600570" y="3544570"/>
            <a:ext cx="2286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1F517B"/>
                </a:solidFill>
                <a:latin typeface="微软雅黑"/>
                <a:cs typeface="微软雅黑"/>
              </a:rPr>
              <a:t>③</a:t>
            </a:r>
            <a:endParaRPr sz="1600">
              <a:latin typeface="微软雅黑"/>
              <a:cs typeface="微软雅黑"/>
            </a:endParaRPr>
          </a:p>
        </p:txBody>
      </p:sp>
      <p:sp>
        <p:nvSpPr>
          <p:cNvPr id="12" name="object 12" descr=""/>
          <p:cNvSpPr txBox="1"/>
          <p:nvPr/>
        </p:nvSpPr>
        <p:spPr>
          <a:xfrm>
            <a:off x="6915911" y="2654807"/>
            <a:ext cx="1260475" cy="631190"/>
          </a:xfrm>
          <a:prstGeom prst="rect">
            <a:avLst/>
          </a:prstGeom>
          <a:ln w="12192">
            <a:solidFill>
              <a:srgbClr val="1F517B"/>
            </a:solidFill>
          </a:ln>
        </p:spPr>
        <p:txBody>
          <a:bodyPr wrap="square" lIns="0" tIns="198120" rIns="0" bIns="0" rtlCol="0" vert="horz">
            <a:spAutoFit/>
          </a:bodyPr>
          <a:lstStyle/>
          <a:p>
            <a:pPr marL="226060">
              <a:lnSpc>
                <a:spcPct val="100000"/>
              </a:lnSpc>
              <a:spcBef>
                <a:spcPts val="1560"/>
              </a:spcBef>
            </a:pPr>
            <a:r>
              <a:rPr dirty="0" sz="1600" spc="-25" b="1">
                <a:solidFill>
                  <a:srgbClr val="1F517B"/>
                </a:solidFill>
                <a:latin typeface="微软雅黑"/>
                <a:cs typeface="微软雅黑"/>
              </a:rPr>
              <a:t>输</a:t>
            </a:r>
            <a:r>
              <a:rPr dirty="0" sz="1600" spc="-25" b="1">
                <a:solidFill>
                  <a:srgbClr val="1F517B"/>
                </a:solidFill>
                <a:latin typeface="微软雅黑"/>
                <a:cs typeface="微软雅黑"/>
              </a:rPr>
              <a:t>出</a:t>
            </a:r>
            <a:r>
              <a:rPr dirty="0" sz="1600" spc="-25" b="1">
                <a:solidFill>
                  <a:srgbClr val="1F517B"/>
                </a:solidFill>
                <a:latin typeface="微软雅黑"/>
                <a:cs typeface="微软雅黑"/>
              </a:rPr>
              <a:t>设</a:t>
            </a:r>
            <a:r>
              <a:rPr dirty="0" sz="1600" spc="-50" b="1">
                <a:solidFill>
                  <a:srgbClr val="1F517B"/>
                </a:solidFill>
                <a:latin typeface="微软雅黑"/>
                <a:cs typeface="微软雅黑"/>
              </a:rPr>
              <a:t>备</a:t>
            </a:r>
            <a:endParaRPr sz="1600">
              <a:latin typeface="微软雅黑"/>
              <a:cs typeface="微软雅黑"/>
            </a:endParaRPr>
          </a:p>
        </p:txBody>
      </p:sp>
      <p:sp>
        <p:nvSpPr>
          <p:cNvPr id="13" name="object 13" descr=""/>
          <p:cNvSpPr txBox="1"/>
          <p:nvPr/>
        </p:nvSpPr>
        <p:spPr>
          <a:xfrm>
            <a:off x="4727447" y="3665220"/>
            <a:ext cx="1126490" cy="506095"/>
          </a:xfrm>
          <a:prstGeom prst="rect">
            <a:avLst/>
          </a:prstGeom>
          <a:ln w="12192">
            <a:solidFill>
              <a:srgbClr val="1F517B"/>
            </a:solidFill>
          </a:ln>
        </p:spPr>
        <p:txBody>
          <a:bodyPr wrap="square" lIns="0" tIns="135890" rIns="0" bIns="0" rtlCol="0" vert="horz">
            <a:spAutoFit/>
          </a:bodyPr>
          <a:lstStyle/>
          <a:p>
            <a:pPr marL="359410">
              <a:lnSpc>
                <a:spcPct val="100000"/>
              </a:lnSpc>
              <a:spcBef>
                <a:spcPts val="1070"/>
              </a:spcBef>
            </a:pPr>
            <a:r>
              <a:rPr dirty="0" sz="1600" spc="-25" b="1">
                <a:solidFill>
                  <a:srgbClr val="1F517B"/>
                </a:solidFill>
                <a:latin typeface="微软雅黑"/>
                <a:cs typeface="微软雅黑"/>
              </a:rPr>
              <a:t>BUF</a:t>
            </a:r>
            <a:endParaRPr sz="1600">
              <a:latin typeface="微软雅黑"/>
              <a:cs typeface="微软雅黑"/>
            </a:endParaRPr>
          </a:p>
        </p:txBody>
      </p:sp>
      <p:sp>
        <p:nvSpPr>
          <p:cNvPr id="14" name="object 14" descr=""/>
          <p:cNvSpPr txBox="1"/>
          <p:nvPr/>
        </p:nvSpPr>
        <p:spPr>
          <a:xfrm>
            <a:off x="2869438" y="4928057"/>
            <a:ext cx="431165" cy="269240"/>
          </a:xfrm>
          <a:prstGeom prst="rect">
            <a:avLst/>
          </a:prstGeom>
        </p:spPr>
        <p:txBody>
          <a:bodyPr wrap="square" lIns="0" tIns="12065" rIns="0" bIns="0" rtlCol="0" vert="horz">
            <a:spAutoFit/>
          </a:bodyPr>
          <a:lstStyle/>
          <a:p>
            <a:pPr marL="12700">
              <a:lnSpc>
                <a:spcPct val="100000"/>
              </a:lnSpc>
              <a:spcBef>
                <a:spcPts val="95"/>
              </a:spcBef>
            </a:pPr>
            <a:r>
              <a:rPr dirty="0" sz="1600" spc="-30" b="1">
                <a:solidFill>
                  <a:srgbClr val="1F517B"/>
                </a:solidFill>
                <a:latin typeface="微软雅黑"/>
                <a:cs typeface="微软雅黑"/>
              </a:rPr>
              <a:t>进</a:t>
            </a:r>
            <a:r>
              <a:rPr dirty="0" sz="1600" spc="-50" b="1">
                <a:solidFill>
                  <a:srgbClr val="1F517B"/>
                </a:solidFill>
                <a:latin typeface="微软雅黑"/>
                <a:cs typeface="微软雅黑"/>
              </a:rPr>
              <a:t>程</a:t>
            </a:r>
            <a:endParaRPr sz="1600">
              <a:latin typeface="微软雅黑"/>
              <a:cs typeface="微软雅黑"/>
            </a:endParaRPr>
          </a:p>
        </p:txBody>
      </p:sp>
      <p:sp>
        <p:nvSpPr>
          <p:cNvPr id="15" name="object 15" descr=""/>
          <p:cNvSpPr txBox="1"/>
          <p:nvPr/>
        </p:nvSpPr>
        <p:spPr>
          <a:xfrm>
            <a:off x="2535935" y="2781300"/>
            <a:ext cx="1129665" cy="2083435"/>
          </a:xfrm>
          <a:prstGeom prst="rect">
            <a:avLst/>
          </a:prstGeom>
          <a:ln w="12192">
            <a:solidFill>
              <a:srgbClr val="1F517B"/>
            </a:solidFill>
          </a:ln>
        </p:spPr>
        <p:txBody>
          <a:bodyPr wrap="square" lIns="0" tIns="3175" rIns="0" bIns="0" rtlCol="0" vert="horz">
            <a:spAutoFit/>
          </a:bodyPr>
          <a:lstStyle/>
          <a:p>
            <a:pPr>
              <a:lnSpc>
                <a:spcPct val="100000"/>
              </a:lnSpc>
              <a:spcBef>
                <a:spcPts val="25"/>
              </a:spcBef>
            </a:pPr>
            <a:endParaRPr sz="1950">
              <a:latin typeface="Times New Roman"/>
              <a:cs typeface="Times New Roman"/>
            </a:endParaRPr>
          </a:p>
          <a:p>
            <a:pPr algn="ctr" marL="3175">
              <a:lnSpc>
                <a:spcPct val="100000"/>
              </a:lnSpc>
            </a:pPr>
            <a:r>
              <a:rPr dirty="0" sz="1600" spc="-50" b="1">
                <a:solidFill>
                  <a:srgbClr val="1F517B"/>
                </a:solidFill>
                <a:latin typeface="Tahoma"/>
                <a:cs typeface="Tahoma"/>
              </a:rPr>
              <a:t>⁝</a:t>
            </a:r>
            <a:endParaRPr sz="1600">
              <a:latin typeface="Tahoma"/>
              <a:cs typeface="Tahoma"/>
            </a:endParaRPr>
          </a:p>
          <a:p>
            <a:pPr algn="ctr">
              <a:lnSpc>
                <a:spcPct val="100000"/>
              </a:lnSpc>
              <a:spcBef>
                <a:spcPts val="1065"/>
              </a:spcBef>
            </a:pPr>
            <a:r>
              <a:rPr dirty="0" sz="1600" spc="-50" b="1">
                <a:solidFill>
                  <a:srgbClr val="1F517B"/>
                </a:solidFill>
                <a:latin typeface="Tahoma"/>
                <a:cs typeface="Tahoma"/>
              </a:rPr>
              <a:t>⁝</a:t>
            </a:r>
            <a:endParaRPr sz="1600">
              <a:latin typeface="Tahoma"/>
              <a:cs typeface="Tahoma"/>
            </a:endParaRPr>
          </a:p>
        </p:txBody>
      </p:sp>
      <p:sp>
        <p:nvSpPr>
          <p:cNvPr id="16" name="object 16" descr=""/>
          <p:cNvSpPr/>
          <p:nvPr/>
        </p:nvSpPr>
        <p:spPr>
          <a:xfrm>
            <a:off x="3665982" y="3792982"/>
            <a:ext cx="1062355" cy="127000"/>
          </a:xfrm>
          <a:custGeom>
            <a:avLst/>
            <a:gdLst/>
            <a:ahLst/>
            <a:cxnLst/>
            <a:rect l="l" t="t" r="r" b="b"/>
            <a:pathLst>
              <a:path w="1062354" h="127000">
                <a:moveTo>
                  <a:pt x="935227" y="0"/>
                </a:moveTo>
                <a:lnTo>
                  <a:pt x="935227" y="127000"/>
                </a:lnTo>
                <a:lnTo>
                  <a:pt x="1042415" y="73406"/>
                </a:lnTo>
                <a:lnTo>
                  <a:pt x="947927" y="73406"/>
                </a:lnTo>
                <a:lnTo>
                  <a:pt x="947927" y="53594"/>
                </a:lnTo>
                <a:lnTo>
                  <a:pt x="1042415" y="53594"/>
                </a:lnTo>
                <a:lnTo>
                  <a:pt x="935227" y="0"/>
                </a:lnTo>
                <a:close/>
              </a:path>
              <a:path w="1062354" h="127000">
                <a:moveTo>
                  <a:pt x="935227" y="53594"/>
                </a:moveTo>
                <a:lnTo>
                  <a:pt x="0" y="53594"/>
                </a:lnTo>
                <a:lnTo>
                  <a:pt x="0" y="73406"/>
                </a:lnTo>
                <a:lnTo>
                  <a:pt x="935227" y="73406"/>
                </a:lnTo>
                <a:lnTo>
                  <a:pt x="935227" y="53594"/>
                </a:lnTo>
                <a:close/>
              </a:path>
              <a:path w="1062354" h="127000">
                <a:moveTo>
                  <a:pt x="1042415" y="53594"/>
                </a:moveTo>
                <a:lnTo>
                  <a:pt x="947927" y="53594"/>
                </a:lnTo>
                <a:lnTo>
                  <a:pt x="947927" y="73406"/>
                </a:lnTo>
                <a:lnTo>
                  <a:pt x="1042415" y="73406"/>
                </a:lnTo>
                <a:lnTo>
                  <a:pt x="1062227" y="63500"/>
                </a:lnTo>
                <a:lnTo>
                  <a:pt x="1042415" y="53594"/>
                </a:lnTo>
                <a:close/>
              </a:path>
            </a:pathLst>
          </a:custGeom>
          <a:solidFill>
            <a:srgbClr val="1F517B"/>
          </a:solidFill>
        </p:spPr>
        <p:txBody>
          <a:bodyPr wrap="square" lIns="0" tIns="0" rIns="0" bIns="0" rtlCol="0"/>
          <a:lstStyle/>
          <a:p/>
        </p:txBody>
      </p:sp>
      <p:grpSp>
        <p:nvGrpSpPr>
          <p:cNvPr id="17" name="object 17" descr=""/>
          <p:cNvGrpSpPr/>
          <p:nvPr/>
        </p:nvGrpSpPr>
        <p:grpSpPr>
          <a:xfrm>
            <a:off x="5854446" y="3286505"/>
            <a:ext cx="1791970" cy="580390"/>
            <a:chOff x="5854446" y="3286505"/>
            <a:chExt cx="1791970" cy="580390"/>
          </a:xfrm>
        </p:grpSpPr>
        <p:sp>
          <p:nvSpPr>
            <p:cNvPr id="18" name="object 18" descr=""/>
            <p:cNvSpPr/>
            <p:nvPr/>
          </p:nvSpPr>
          <p:spPr>
            <a:xfrm>
              <a:off x="5854446" y="3856481"/>
              <a:ext cx="1728470" cy="0"/>
            </a:xfrm>
            <a:custGeom>
              <a:avLst/>
              <a:gdLst/>
              <a:ahLst/>
              <a:cxnLst/>
              <a:rect l="l" t="t" r="r" b="b"/>
              <a:pathLst>
                <a:path w="1728470" h="0">
                  <a:moveTo>
                    <a:pt x="0" y="0"/>
                  </a:moveTo>
                  <a:lnTo>
                    <a:pt x="1728215" y="0"/>
                  </a:lnTo>
                </a:path>
              </a:pathLst>
            </a:custGeom>
            <a:ln w="19812">
              <a:solidFill>
                <a:srgbClr val="1F517B"/>
              </a:solidFill>
            </a:ln>
          </p:spPr>
          <p:txBody>
            <a:bodyPr wrap="square" lIns="0" tIns="0" rIns="0" bIns="0" rtlCol="0"/>
            <a:lstStyle/>
            <a:p/>
          </p:txBody>
        </p:sp>
        <p:sp>
          <p:nvSpPr>
            <p:cNvPr id="19" name="object 19" descr=""/>
            <p:cNvSpPr/>
            <p:nvPr/>
          </p:nvSpPr>
          <p:spPr>
            <a:xfrm>
              <a:off x="7519162" y="3286505"/>
              <a:ext cx="127000" cy="570230"/>
            </a:xfrm>
            <a:custGeom>
              <a:avLst/>
              <a:gdLst/>
              <a:ahLst/>
              <a:cxnLst/>
              <a:rect l="l" t="t" r="r" b="b"/>
              <a:pathLst>
                <a:path w="127000" h="570229">
                  <a:moveTo>
                    <a:pt x="73406" y="114300"/>
                  </a:moveTo>
                  <a:lnTo>
                    <a:pt x="53594" y="114300"/>
                  </a:lnTo>
                  <a:lnTo>
                    <a:pt x="53594" y="569976"/>
                  </a:lnTo>
                  <a:lnTo>
                    <a:pt x="73406" y="569976"/>
                  </a:lnTo>
                  <a:lnTo>
                    <a:pt x="73406" y="114300"/>
                  </a:lnTo>
                  <a:close/>
                </a:path>
                <a:path w="127000" h="570229">
                  <a:moveTo>
                    <a:pt x="63500" y="0"/>
                  </a:moveTo>
                  <a:lnTo>
                    <a:pt x="0" y="127000"/>
                  </a:lnTo>
                  <a:lnTo>
                    <a:pt x="53594" y="127000"/>
                  </a:lnTo>
                  <a:lnTo>
                    <a:pt x="53594" y="114300"/>
                  </a:lnTo>
                  <a:lnTo>
                    <a:pt x="120650" y="114300"/>
                  </a:lnTo>
                  <a:lnTo>
                    <a:pt x="63500" y="0"/>
                  </a:lnTo>
                  <a:close/>
                </a:path>
                <a:path w="127000" h="570229">
                  <a:moveTo>
                    <a:pt x="120650" y="114300"/>
                  </a:moveTo>
                  <a:lnTo>
                    <a:pt x="73406" y="114300"/>
                  </a:lnTo>
                  <a:lnTo>
                    <a:pt x="73406" y="127000"/>
                  </a:lnTo>
                  <a:lnTo>
                    <a:pt x="127000" y="127000"/>
                  </a:lnTo>
                  <a:lnTo>
                    <a:pt x="120650" y="114300"/>
                  </a:lnTo>
                  <a:close/>
                </a:path>
              </a:pathLst>
            </a:custGeom>
            <a:solidFill>
              <a:srgbClr val="1F517B"/>
            </a:solidFill>
          </p:spPr>
          <p:txBody>
            <a:bodyPr wrap="square" lIns="0" tIns="0" rIns="0" bIns="0" rtlCol="0"/>
            <a:lstStyle/>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sp>
        <p:nvSpPr>
          <p:cNvPr id="3" name="object 3"/>
          <p:cNvSpPr txBox="1">
            <a:spLocks noGrp="1"/>
          </p:cNvSpPr>
          <p:nvPr>
            <p:ph type="title"/>
          </p:nvPr>
        </p:nvSpPr>
        <p:spPr>
          <a:xfrm>
            <a:off x="1456689" y="1087373"/>
            <a:ext cx="5601970" cy="391160"/>
          </a:xfrm>
          <a:prstGeom prst="rect"/>
        </p:spPr>
        <p:txBody>
          <a:bodyPr wrap="square" lIns="0" tIns="12700" rIns="0" bIns="0" rtlCol="0" vert="horz">
            <a:spAutoFit/>
          </a:bodyPr>
          <a:lstStyle/>
          <a:p>
            <a:pPr marL="12700">
              <a:lnSpc>
                <a:spcPct val="100000"/>
              </a:lnSpc>
              <a:spcBef>
                <a:spcPts val="100"/>
              </a:spcBef>
            </a:pPr>
            <a:r>
              <a:rPr dirty="0" sz="2400" spc="-10">
                <a:solidFill>
                  <a:srgbClr val="1F517B"/>
                </a:solidFill>
              </a:rPr>
              <a:t>② 进程请求从输出设备进行写操作的步骤</a:t>
            </a:r>
            <a:endParaRPr sz="2400"/>
          </a:p>
        </p:txBody>
      </p:sp>
      <p:sp>
        <p:nvSpPr>
          <p:cNvPr id="4" name="object 4" descr=""/>
          <p:cNvSpPr txBox="1"/>
          <p:nvPr/>
        </p:nvSpPr>
        <p:spPr>
          <a:xfrm>
            <a:off x="1456689" y="1509166"/>
            <a:ext cx="9589135" cy="4344670"/>
          </a:xfrm>
          <a:prstGeom prst="rect">
            <a:avLst/>
          </a:prstGeom>
        </p:spPr>
        <p:txBody>
          <a:bodyPr wrap="square" lIns="0" tIns="12700" rIns="0" bIns="0" rtlCol="0" vert="horz">
            <a:spAutoFit/>
          </a:bodyPr>
          <a:lstStyle/>
          <a:p>
            <a:pPr marL="353695" marR="389255" indent="-341630">
              <a:lnSpc>
                <a:spcPct val="150000"/>
              </a:lnSpc>
              <a:spcBef>
                <a:spcPts val="100"/>
              </a:spcBef>
              <a:buSzPct val="93181"/>
              <a:buFont typeface="Arial"/>
              <a:buChar char="•"/>
              <a:tabLst>
                <a:tab pos="353695" algn="l"/>
                <a:tab pos="354330" algn="l"/>
              </a:tabLst>
            </a:pPr>
            <a:r>
              <a:rPr dirty="0" sz="2200" spc="-30">
                <a:solidFill>
                  <a:srgbClr val="1F517B"/>
                </a:solidFill>
                <a:latin typeface="微软雅黑"/>
                <a:cs typeface="微软雅黑"/>
              </a:rPr>
              <a:t>当</a:t>
            </a:r>
            <a:r>
              <a:rPr dirty="0" sz="2200" spc="-30">
                <a:solidFill>
                  <a:srgbClr val="1F517B"/>
                </a:solidFill>
                <a:latin typeface="微软雅黑"/>
                <a:cs typeface="微软雅黑"/>
              </a:rPr>
              <a:t>用</a:t>
            </a:r>
            <a:r>
              <a:rPr dirty="0" sz="2200" spc="-30">
                <a:solidFill>
                  <a:srgbClr val="1F517B"/>
                </a:solidFill>
                <a:latin typeface="微软雅黑"/>
                <a:cs typeface="微软雅黑"/>
              </a:rPr>
              <a:t>户</a:t>
            </a:r>
            <a:r>
              <a:rPr dirty="0" sz="2200" spc="-30">
                <a:solidFill>
                  <a:srgbClr val="1F517B"/>
                </a:solidFill>
                <a:latin typeface="微软雅黑"/>
                <a:cs typeface="微软雅黑"/>
              </a:rPr>
              <a:t>要</a:t>
            </a:r>
            <a:r>
              <a:rPr dirty="0" sz="2200" spc="-30">
                <a:solidFill>
                  <a:srgbClr val="1F517B"/>
                </a:solidFill>
                <a:latin typeface="微软雅黑"/>
                <a:cs typeface="微软雅黑"/>
              </a:rPr>
              <a:t>求</a:t>
            </a:r>
            <a:r>
              <a:rPr dirty="0" sz="2200" spc="-30">
                <a:solidFill>
                  <a:srgbClr val="1F517B"/>
                </a:solidFill>
                <a:latin typeface="微软雅黑"/>
                <a:cs typeface="微软雅黑"/>
              </a:rPr>
              <a:t>进</a:t>
            </a:r>
            <a:r>
              <a:rPr dirty="0" sz="2200" spc="-30">
                <a:solidFill>
                  <a:srgbClr val="1F517B"/>
                </a:solidFill>
                <a:latin typeface="微软雅黑"/>
                <a:cs typeface="微软雅黑"/>
              </a:rPr>
              <a:t>行</a:t>
            </a:r>
            <a:r>
              <a:rPr dirty="0" sz="2200" spc="-30">
                <a:solidFill>
                  <a:srgbClr val="1F517B"/>
                </a:solidFill>
                <a:latin typeface="微软雅黑"/>
                <a:cs typeface="微软雅黑"/>
              </a:rPr>
              <a:t>写</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30">
                <a:solidFill>
                  <a:srgbClr val="1F517B"/>
                </a:solidFill>
                <a:latin typeface="微软雅黑"/>
                <a:cs typeface="微软雅黑"/>
              </a:rPr>
              <a:t>时</a:t>
            </a:r>
            <a:r>
              <a:rPr dirty="0" sz="2200" spc="-30">
                <a:solidFill>
                  <a:srgbClr val="1F517B"/>
                </a:solidFill>
                <a:latin typeface="微软雅黑"/>
                <a:cs typeface="微软雅黑"/>
              </a:rPr>
              <a:t>，</a:t>
            </a:r>
            <a:r>
              <a:rPr dirty="0" sz="2200" spc="-30">
                <a:solidFill>
                  <a:srgbClr val="1F517B"/>
                </a:solidFill>
                <a:latin typeface="微软雅黑"/>
                <a:cs typeface="微软雅黑"/>
              </a:rPr>
              <a:t>首</a:t>
            </a:r>
            <a:r>
              <a:rPr dirty="0" sz="2200" spc="-30">
                <a:solidFill>
                  <a:srgbClr val="1F517B"/>
                </a:solidFill>
                <a:latin typeface="微软雅黑"/>
                <a:cs typeface="微软雅黑"/>
              </a:rPr>
              <a:t>先从操</a:t>
            </a:r>
            <a:r>
              <a:rPr dirty="0" sz="2200" spc="-30">
                <a:solidFill>
                  <a:srgbClr val="1F517B"/>
                </a:solidFill>
                <a:latin typeface="微软雅黑"/>
                <a:cs typeface="微软雅黑"/>
              </a:rPr>
              <a:t>作</a:t>
            </a:r>
            <a:r>
              <a:rPr dirty="0" sz="2200" spc="-30">
                <a:solidFill>
                  <a:srgbClr val="1F517B"/>
                </a:solidFill>
                <a:latin typeface="微软雅黑"/>
                <a:cs typeface="微软雅黑"/>
              </a:rPr>
              <a:t>系</a:t>
            </a:r>
            <a:r>
              <a:rPr dirty="0" sz="2200" spc="-10">
                <a:solidFill>
                  <a:srgbClr val="1F517B"/>
                </a:solidFill>
                <a:latin typeface="微软雅黑"/>
                <a:cs typeface="微软雅黑"/>
              </a:rPr>
              <a:t>统</a:t>
            </a:r>
            <a:r>
              <a:rPr dirty="0" sz="2200" spc="-30">
                <a:solidFill>
                  <a:srgbClr val="1F517B"/>
                </a:solidFill>
                <a:latin typeface="微软雅黑"/>
                <a:cs typeface="微软雅黑"/>
              </a:rPr>
              <a:t>中</a:t>
            </a:r>
            <a:r>
              <a:rPr dirty="0" sz="2200" spc="-30">
                <a:solidFill>
                  <a:srgbClr val="1F517B"/>
                </a:solidFill>
                <a:latin typeface="微软雅黑"/>
                <a:cs typeface="微软雅黑"/>
              </a:rPr>
              <a:t>获</a:t>
            </a:r>
            <a:r>
              <a:rPr dirty="0" sz="2200" spc="-30">
                <a:solidFill>
                  <a:srgbClr val="1F517B"/>
                </a:solidFill>
                <a:latin typeface="微软雅黑"/>
                <a:cs typeface="微软雅黑"/>
              </a:rPr>
              <a:t>得一个空</a:t>
            </a:r>
            <a:r>
              <a:rPr dirty="0" sz="2200" spc="-30">
                <a:solidFill>
                  <a:srgbClr val="1F517B"/>
                </a:solidFill>
                <a:latin typeface="微软雅黑"/>
                <a:cs typeface="微软雅黑"/>
              </a:rPr>
              <a:t>的</a:t>
            </a:r>
            <a:r>
              <a:rPr dirty="0" sz="2200" spc="-30">
                <a:solidFill>
                  <a:srgbClr val="1F517B"/>
                </a:solidFill>
                <a:latin typeface="微软雅黑"/>
                <a:cs typeface="微软雅黑"/>
              </a:rPr>
              <a:t>缓</a:t>
            </a:r>
            <a:r>
              <a:rPr dirty="0" sz="2200" spc="-15">
                <a:solidFill>
                  <a:srgbClr val="1F517B"/>
                </a:solidFill>
                <a:latin typeface="微软雅黑"/>
                <a:cs typeface="微软雅黑"/>
              </a:rPr>
              <a:t>冲区 (</a:t>
            </a:r>
            <a:r>
              <a:rPr dirty="0" sz="2200" spc="-30">
                <a:solidFill>
                  <a:srgbClr val="1F517B"/>
                </a:solidFill>
                <a:latin typeface="微软雅黑"/>
                <a:cs typeface="微软雅黑"/>
              </a:rPr>
              <a:t>图</a:t>
            </a:r>
            <a:r>
              <a:rPr dirty="0" sz="2200" spc="-50">
                <a:solidFill>
                  <a:srgbClr val="1F517B"/>
                </a:solidFill>
                <a:latin typeface="微软雅黑"/>
                <a:cs typeface="微软雅黑"/>
              </a:rPr>
              <a:t>中</a:t>
            </a:r>
            <a:r>
              <a:rPr dirty="0" sz="2200" spc="-30">
                <a:solidFill>
                  <a:srgbClr val="1F517B"/>
                </a:solidFill>
                <a:latin typeface="微软雅黑"/>
                <a:cs typeface="微软雅黑"/>
              </a:rPr>
              <a:t>标</a:t>
            </a:r>
            <a:r>
              <a:rPr dirty="0" sz="2200" spc="-30">
                <a:solidFill>
                  <a:srgbClr val="1F517B"/>
                </a:solidFill>
                <a:latin typeface="微软雅黑"/>
                <a:cs typeface="微软雅黑"/>
              </a:rPr>
              <a:t>注</a:t>
            </a:r>
            <a:r>
              <a:rPr dirty="0" sz="2200" spc="-30">
                <a:solidFill>
                  <a:srgbClr val="1F517B"/>
                </a:solidFill>
                <a:latin typeface="微软雅黑"/>
                <a:cs typeface="微软雅黑"/>
              </a:rPr>
              <a:t>的</a:t>
            </a:r>
            <a:r>
              <a:rPr dirty="0" sz="2200" spc="-30">
                <a:solidFill>
                  <a:srgbClr val="1F517B"/>
                </a:solidFill>
                <a:latin typeface="微软雅黑"/>
                <a:cs typeface="微软雅黑"/>
              </a:rPr>
              <a:t>操</a:t>
            </a:r>
            <a:r>
              <a:rPr dirty="0" sz="2200" spc="-30">
                <a:solidFill>
                  <a:srgbClr val="1F517B"/>
                </a:solidFill>
                <a:latin typeface="微软雅黑"/>
                <a:cs typeface="微软雅黑"/>
              </a:rPr>
              <a:t>作</a:t>
            </a:r>
            <a:r>
              <a:rPr dirty="0" sz="2200" spc="-5">
                <a:solidFill>
                  <a:srgbClr val="1F517B"/>
                </a:solidFill>
                <a:latin typeface="微软雅黑"/>
                <a:cs typeface="微软雅黑"/>
              </a:rPr>
              <a:t>①) ；</a:t>
            </a:r>
            <a:endParaRPr sz="2200">
              <a:latin typeface="微软雅黑"/>
              <a:cs typeface="微软雅黑"/>
            </a:endParaRPr>
          </a:p>
          <a:p>
            <a:pPr marL="353695" indent="-341630">
              <a:lnSpc>
                <a:spcPct val="100000"/>
              </a:lnSpc>
              <a:spcBef>
                <a:spcPts val="1845"/>
              </a:spcBef>
              <a:buSzPct val="95454"/>
              <a:buFont typeface="Arial"/>
              <a:buChar char="•"/>
              <a:tabLst>
                <a:tab pos="353695" algn="l"/>
                <a:tab pos="354330" algn="l"/>
              </a:tabLst>
            </a:pPr>
            <a:r>
              <a:rPr dirty="0" sz="2200" spc="-35">
                <a:solidFill>
                  <a:srgbClr val="1F517B"/>
                </a:solidFill>
                <a:latin typeface="微软雅黑"/>
                <a:cs typeface="微软雅黑"/>
              </a:rPr>
              <a:t>将</a:t>
            </a:r>
            <a:r>
              <a:rPr dirty="0" sz="2200" spc="-35">
                <a:solidFill>
                  <a:srgbClr val="1F517B"/>
                </a:solidFill>
                <a:latin typeface="微软雅黑"/>
                <a:cs typeface="微软雅黑"/>
              </a:rPr>
              <a:t>一</a:t>
            </a:r>
            <a:r>
              <a:rPr dirty="0" sz="2200" spc="-35">
                <a:solidFill>
                  <a:srgbClr val="1F517B"/>
                </a:solidFill>
                <a:latin typeface="微软雅黑"/>
                <a:cs typeface="微软雅黑"/>
              </a:rPr>
              <a:t>个</a:t>
            </a:r>
            <a:r>
              <a:rPr dirty="0" sz="2200" spc="-35">
                <a:solidFill>
                  <a:srgbClr val="1F517B"/>
                </a:solidFill>
                <a:latin typeface="微软雅黑"/>
                <a:cs typeface="微软雅黑"/>
              </a:rPr>
              <a:t>逻</a:t>
            </a:r>
            <a:r>
              <a:rPr dirty="0" sz="2200" spc="-35">
                <a:solidFill>
                  <a:srgbClr val="1F517B"/>
                </a:solidFill>
                <a:latin typeface="微软雅黑"/>
                <a:cs typeface="微软雅黑"/>
              </a:rPr>
              <a:t>辑</a:t>
            </a:r>
            <a:r>
              <a:rPr dirty="0" sz="2200" spc="-35">
                <a:solidFill>
                  <a:srgbClr val="1F517B"/>
                </a:solidFill>
                <a:latin typeface="微软雅黑"/>
                <a:cs typeface="微软雅黑"/>
              </a:rPr>
              <a:t>记</a:t>
            </a:r>
            <a:r>
              <a:rPr dirty="0" sz="2200" spc="-35">
                <a:solidFill>
                  <a:srgbClr val="1F517B"/>
                </a:solidFill>
                <a:latin typeface="微软雅黑"/>
                <a:cs typeface="微软雅黑"/>
              </a:rPr>
              <a:t>录</a:t>
            </a:r>
            <a:r>
              <a:rPr dirty="0" sz="2200" spc="-35">
                <a:solidFill>
                  <a:srgbClr val="1F517B"/>
                </a:solidFill>
                <a:latin typeface="微软雅黑"/>
                <a:cs typeface="微软雅黑"/>
              </a:rPr>
              <a:t>从</a:t>
            </a:r>
            <a:r>
              <a:rPr dirty="0" sz="2200" spc="-35">
                <a:solidFill>
                  <a:srgbClr val="1F517B"/>
                </a:solidFill>
                <a:latin typeface="微软雅黑"/>
                <a:cs typeface="微软雅黑"/>
              </a:rPr>
              <a:t>进</a:t>
            </a:r>
            <a:r>
              <a:rPr dirty="0" sz="2200" spc="-35">
                <a:solidFill>
                  <a:srgbClr val="1F517B"/>
                </a:solidFill>
                <a:latin typeface="微软雅黑"/>
                <a:cs typeface="微软雅黑"/>
              </a:rPr>
              <a:t>程</a:t>
            </a:r>
            <a:r>
              <a:rPr dirty="0" sz="2200" spc="-35">
                <a:solidFill>
                  <a:srgbClr val="1F517B"/>
                </a:solidFill>
                <a:latin typeface="微软雅黑"/>
                <a:cs typeface="微软雅黑"/>
              </a:rPr>
              <a:t>存</a:t>
            </a:r>
            <a:r>
              <a:rPr dirty="0" sz="2200" spc="-35">
                <a:solidFill>
                  <a:srgbClr val="1F517B"/>
                </a:solidFill>
                <a:latin typeface="微软雅黑"/>
                <a:cs typeface="微软雅黑"/>
              </a:rPr>
              <a:t>储</a:t>
            </a:r>
            <a:r>
              <a:rPr dirty="0" sz="2200" spc="-35">
                <a:solidFill>
                  <a:srgbClr val="1F517B"/>
                </a:solidFill>
                <a:latin typeface="微软雅黑"/>
                <a:cs typeface="微软雅黑"/>
              </a:rPr>
              <a:t>区</a:t>
            </a:r>
            <a:r>
              <a:rPr dirty="0" sz="2200" spc="-35">
                <a:solidFill>
                  <a:srgbClr val="1F517B"/>
                </a:solidFill>
                <a:latin typeface="微软雅黑"/>
                <a:cs typeface="微软雅黑"/>
              </a:rPr>
              <a:t>传</a:t>
            </a:r>
            <a:r>
              <a:rPr dirty="0" sz="2200" spc="-35">
                <a:solidFill>
                  <a:srgbClr val="1F517B"/>
                </a:solidFill>
                <a:latin typeface="微软雅黑"/>
                <a:cs typeface="微软雅黑"/>
              </a:rPr>
              <a:t>送</a:t>
            </a:r>
            <a:r>
              <a:rPr dirty="0" sz="2200" spc="-25">
                <a:solidFill>
                  <a:srgbClr val="1F517B"/>
                </a:solidFill>
                <a:latin typeface="微软雅黑"/>
                <a:cs typeface="微软雅黑"/>
              </a:rPr>
              <a:t>到</a:t>
            </a:r>
            <a:r>
              <a:rPr dirty="0" sz="2200" spc="-35">
                <a:solidFill>
                  <a:srgbClr val="1F517B"/>
                </a:solidFill>
                <a:latin typeface="微软雅黑"/>
                <a:cs typeface="微软雅黑"/>
              </a:rPr>
              <a:t>缓</a:t>
            </a:r>
            <a:r>
              <a:rPr dirty="0" sz="2200" spc="-35">
                <a:solidFill>
                  <a:srgbClr val="1F517B"/>
                </a:solidFill>
                <a:latin typeface="微软雅黑"/>
                <a:cs typeface="微软雅黑"/>
              </a:rPr>
              <a:t>冲</a:t>
            </a:r>
            <a:r>
              <a:rPr dirty="0" sz="2200" spc="20">
                <a:solidFill>
                  <a:srgbClr val="1F517B"/>
                </a:solidFill>
                <a:latin typeface="微软雅黑"/>
                <a:cs typeface="微软雅黑"/>
              </a:rPr>
              <a:t>区中 (</a:t>
            </a:r>
            <a:r>
              <a:rPr dirty="0" sz="2200" spc="-35">
                <a:solidFill>
                  <a:srgbClr val="1F517B"/>
                </a:solidFill>
                <a:latin typeface="微软雅黑"/>
                <a:cs typeface="微软雅黑"/>
              </a:rPr>
              <a:t>图</a:t>
            </a:r>
            <a:r>
              <a:rPr dirty="0" sz="2200" spc="-35">
                <a:solidFill>
                  <a:srgbClr val="1F517B"/>
                </a:solidFill>
                <a:latin typeface="微软雅黑"/>
                <a:cs typeface="微软雅黑"/>
              </a:rPr>
              <a:t>中</a:t>
            </a:r>
            <a:r>
              <a:rPr dirty="0" sz="2200" spc="-35">
                <a:solidFill>
                  <a:srgbClr val="1F517B"/>
                </a:solidFill>
                <a:latin typeface="微软雅黑"/>
                <a:cs typeface="微软雅黑"/>
              </a:rPr>
              <a:t>标</a:t>
            </a:r>
            <a:r>
              <a:rPr dirty="0" sz="2200" spc="-35">
                <a:solidFill>
                  <a:srgbClr val="1F517B"/>
                </a:solidFill>
                <a:latin typeface="微软雅黑"/>
                <a:cs typeface="微软雅黑"/>
              </a:rPr>
              <a:t>注</a:t>
            </a:r>
            <a:r>
              <a:rPr dirty="0" sz="2200" spc="-35">
                <a:solidFill>
                  <a:srgbClr val="1F517B"/>
                </a:solidFill>
                <a:latin typeface="微软雅黑"/>
                <a:cs typeface="微软雅黑"/>
              </a:rPr>
              <a:t>的</a:t>
            </a:r>
            <a:r>
              <a:rPr dirty="0" sz="2200" spc="-35">
                <a:solidFill>
                  <a:srgbClr val="1F517B"/>
                </a:solidFill>
                <a:latin typeface="微软雅黑"/>
                <a:cs typeface="微软雅黑"/>
              </a:rPr>
              <a:t>操</a:t>
            </a:r>
            <a:r>
              <a:rPr dirty="0" sz="2200" spc="-35">
                <a:solidFill>
                  <a:srgbClr val="1F517B"/>
                </a:solidFill>
                <a:latin typeface="微软雅黑"/>
                <a:cs typeface="微软雅黑"/>
              </a:rPr>
              <a:t>作</a:t>
            </a:r>
            <a:r>
              <a:rPr dirty="0" sz="2200" spc="10">
                <a:solidFill>
                  <a:srgbClr val="1F517B"/>
                </a:solidFill>
                <a:latin typeface="微软雅黑"/>
                <a:cs typeface="微软雅黑"/>
              </a:rPr>
              <a:t>②) ；</a:t>
            </a:r>
            <a:endParaRPr sz="2200">
              <a:latin typeface="微软雅黑"/>
              <a:cs typeface="微软雅黑"/>
            </a:endParaRPr>
          </a:p>
          <a:p>
            <a:pPr marL="353695" indent="-341630">
              <a:lnSpc>
                <a:spcPct val="100000"/>
              </a:lnSpc>
              <a:spcBef>
                <a:spcPts val="1850"/>
              </a:spcBef>
              <a:buSzPct val="93181"/>
              <a:buFont typeface="Arial"/>
              <a:buChar char="•"/>
              <a:tabLst>
                <a:tab pos="353695" algn="l"/>
                <a:tab pos="354330" algn="l"/>
              </a:tabLst>
            </a:pPr>
            <a:r>
              <a:rPr dirty="0" sz="2200" spc="-30">
                <a:solidFill>
                  <a:srgbClr val="1F517B"/>
                </a:solidFill>
                <a:latin typeface="微软雅黑"/>
                <a:cs typeface="微软雅黑"/>
              </a:rPr>
              <a:t>当</a:t>
            </a:r>
            <a:r>
              <a:rPr dirty="0" sz="2200" spc="-30">
                <a:solidFill>
                  <a:srgbClr val="1F517B"/>
                </a:solidFill>
                <a:latin typeface="微软雅黑"/>
                <a:cs typeface="微软雅黑"/>
              </a:rPr>
              <a:t>缓</a:t>
            </a:r>
            <a:r>
              <a:rPr dirty="0" sz="2200" spc="-30">
                <a:solidFill>
                  <a:srgbClr val="1F517B"/>
                </a:solidFill>
                <a:latin typeface="微软雅黑"/>
                <a:cs typeface="微软雅黑"/>
              </a:rPr>
              <a:t>冲</a:t>
            </a:r>
            <a:r>
              <a:rPr dirty="0" sz="2200" spc="-30">
                <a:solidFill>
                  <a:srgbClr val="1F517B"/>
                </a:solidFill>
                <a:latin typeface="微软雅黑"/>
                <a:cs typeface="微软雅黑"/>
              </a:rPr>
              <a:t>区写满时，操作系统将缓冲</a:t>
            </a:r>
            <a:r>
              <a:rPr dirty="0" sz="2200" spc="-30">
                <a:solidFill>
                  <a:srgbClr val="1F517B"/>
                </a:solidFill>
                <a:latin typeface="微软雅黑"/>
                <a:cs typeface="微软雅黑"/>
              </a:rPr>
              <a:t>区</a:t>
            </a:r>
            <a:r>
              <a:rPr dirty="0" sz="2200" spc="-30">
                <a:solidFill>
                  <a:srgbClr val="1F517B"/>
                </a:solidFill>
                <a:latin typeface="微软雅黑"/>
                <a:cs typeface="微软雅黑"/>
              </a:rPr>
              <a:t>的</a:t>
            </a:r>
            <a:r>
              <a:rPr dirty="0" sz="2200" spc="-30">
                <a:solidFill>
                  <a:srgbClr val="1F517B"/>
                </a:solidFill>
                <a:latin typeface="微软雅黑"/>
                <a:cs typeface="微软雅黑"/>
              </a:rPr>
              <a:t>内</a:t>
            </a:r>
            <a:r>
              <a:rPr dirty="0" sz="2200" spc="-20">
                <a:solidFill>
                  <a:srgbClr val="1F517B"/>
                </a:solidFill>
                <a:latin typeface="微软雅黑"/>
                <a:cs typeface="微软雅黑"/>
              </a:rPr>
              <a:t>容作为</a:t>
            </a:r>
            <a:r>
              <a:rPr dirty="0" sz="2200" spc="-30">
                <a:solidFill>
                  <a:srgbClr val="1F517B"/>
                </a:solidFill>
                <a:latin typeface="微软雅黑"/>
                <a:cs typeface="微软雅黑"/>
              </a:rPr>
              <a:t>物</a:t>
            </a:r>
            <a:r>
              <a:rPr dirty="0" sz="2200" spc="-30">
                <a:solidFill>
                  <a:srgbClr val="1F517B"/>
                </a:solidFill>
                <a:latin typeface="微软雅黑"/>
                <a:cs typeface="微软雅黑"/>
              </a:rPr>
              <a:t>理</a:t>
            </a:r>
            <a:r>
              <a:rPr dirty="0" sz="2200" spc="-30">
                <a:solidFill>
                  <a:srgbClr val="1F517B"/>
                </a:solidFill>
                <a:latin typeface="微软雅黑"/>
                <a:cs typeface="微软雅黑"/>
              </a:rPr>
              <a:t>记录文件写到设</a:t>
            </a:r>
            <a:r>
              <a:rPr dirty="0" sz="2200" spc="-30">
                <a:solidFill>
                  <a:srgbClr val="1F517B"/>
                </a:solidFill>
                <a:latin typeface="微软雅黑"/>
                <a:cs typeface="微软雅黑"/>
              </a:rPr>
              <a:t>备</a:t>
            </a:r>
            <a:r>
              <a:rPr dirty="0" sz="2200" spc="-30">
                <a:solidFill>
                  <a:srgbClr val="1F517B"/>
                </a:solidFill>
                <a:latin typeface="微软雅黑"/>
                <a:cs typeface="微软雅黑"/>
              </a:rPr>
              <a:t>上</a:t>
            </a:r>
            <a:r>
              <a:rPr dirty="0" sz="2200" spc="-50">
                <a:solidFill>
                  <a:srgbClr val="1F517B"/>
                </a:solidFill>
                <a:latin typeface="微软雅黑"/>
                <a:cs typeface="微软雅黑"/>
              </a:rPr>
              <a:t>，</a:t>
            </a:r>
            <a:endParaRPr sz="2200">
              <a:latin typeface="微软雅黑"/>
              <a:cs typeface="微软雅黑"/>
            </a:endParaRPr>
          </a:p>
          <a:p>
            <a:pPr marL="353695">
              <a:lnSpc>
                <a:spcPct val="100000"/>
              </a:lnSpc>
              <a:spcBef>
                <a:spcPts val="1320"/>
              </a:spcBef>
            </a:pPr>
            <a:r>
              <a:rPr dirty="0" sz="2200" spc="-35">
                <a:solidFill>
                  <a:srgbClr val="1F517B"/>
                </a:solidFill>
                <a:latin typeface="微软雅黑"/>
                <a:cs typeface="微软雅黑"/>
              </a:rPr>
              <a:t>使</a:t>
            </a:r>
            <a:r>
              <a:rPr dirty="0" sz="2200" spc="-35">
                <a:solidFill>
                  <a:srgbClr val="1F517B"/>
                </a:solidFill>
                <a:latin typeface="微软雅黑"/>
                <a:cs typeface="微软雅黑"/>
              </a:rPr>
              <a:t>缓</a:t>
            </a:r>
            <a:r>
              <a:rPr dirty="0" sz="2200" spc="-35">
                <a:solidFill>
                  <a:srgbClr val="1F517B"/>
                </a:solidFill>
                <a:latin typeface="微软雅黑"/>
                <a:cs typeface="微软雅黑"/>
              </a:rPr>
              <a:t>冲</a:t>
            </a:r>
            <a:r>
              <a:rPr dirty="0" sz="2200" spc="-35">
                <a:solidFill>
                  <a:srgbClr val="1F517B"/>
                </a:solidFill>
                <a:latin typeface="微软雅黑"/>
                <a:cs typeface="微软雅黑"/>
              </a:rPr>
              <a:t>区</a:t>
            </a:r>
            <a:r>
              <a:rPr dirty="0" sz="2200" spc="-35">
                <a:solidFill>
                  <a:srgbClr val="1F517B"/>
                </a:solidFill>
                <a:latin typeface="微软雅黑"/>
                <a:cs typeface="微软雅黑"/>
              </a:rPr>
              <a:t>再</a:t>
            </a:r>
            <a:r>
              <a:rPr dirty="0" sz="2200" spc="-35">
                <a:solidFill>
                  <a:srgbClr val="1F517B"/>
                </a:solidFill>
                <a:latin typeface="微软雅黑"/>
                <a:cs typeface="微软雅黑"/>
              </a:rPr>
              <a:t>次</a:t>
            </a:r>
            <a:r>
              <a:rPr dirty="0" sz="2200" spc="-35">
                <a:solidFill>
                  <a:srgbClr val="1F517B"/>
                </a:solidFill>
                <a:latin typeface="微软雅黑"/>
                <a:cs typeface="微软雅黑"/>
              </a:rPr>
              <a:t>为</a:t>
            </a:r>
            <a:r>
              <a:rPr dirty="0" sz="2200" spc="10">
                <a:solidFill>
                  <a:srgbClr val="1F517B"/>
                </a:solidFill>
                <a:latin typeface="微软雅黑"/>
                <a:cs typeface="微软雅黑"/>
              </a:rPr>
              <a:t>空 (</a:t>
            </a:r>
            <a:r>
              <a:rPr dirty="0" sz="2200" spc="-35">
                <a:solidFill>
                  <a:srgbClr val="1F517B"/>
                </a:solidFill>
                <a:latin typeface="微软雅黑"/>
                <a:cs typeface="微软雅黑"/>
              </a:rPr>
              <a:t>图</a:t>
            </a:r>
            <a:r>
              <a:rPr dirty="0" sz="2200" spc="-35">
                <a:solidFill>
                  <a:srgbClr val="1F517B"/>
                </a:solidFill>
                <a:latin typeface="微软雅黑"/>
                <a:cs typeface="微软雅黑"/>
              </a:rPr>
              <a:t>中</a:t>
            </a:r>
            <a:r>
              <a:rPr dirty="0" sz="2200" spc="-35">
                <a:solidFill>
                  <a:srgbClr val="1F517B"/>
                </a:solidFill>
                <a:latin typeface="微软雅黑"/>
                <a:cs typeface="微软雅黑"/>
              </a:rPr>
              <a:t>标</a:t>
            </a:r>
            <a:r>
              <a:rPr dirty="0" sz="2200" spc="-35">
                <a:solidFill>
                  <a:srgbClr val="1F517B"/>
                </a:solidFill>
                <a:latin typeface="微软雅黑"/>
                <a:cs typeface="微软雅黑"/>
              </a:rPr>
              <a:t>注</a:t>
            </a:r>
            <a:r>
              <a:rPr dirty="0" sz="2200" spc="-35">
                <a:solidFill>
                  <a:srgbClr val="1F517B"/>
                </a:solidFill>
                <a:latin typeface="微软雅黑"/>
                <a:cs typeface="微软雅黑"/>
              </a:rPr>
              <a:t>的</a:t>
            </a:r>
            <a:r>
              <a:rPr dirty="0" sz="2200" spc="-35">
                <a:solidFill>
                  <a:srgbClr val="1F517B"/>
                </a:solidFill>
                <a:latin typeface="微软雅黑"/>
                <a:cs typeface="微软雅黑"/>
              </a:rPr>
              <a:t>操</a:t>
            </a:r>
            <a:r>
              <a:rPr dirty="0" sz="2200" spc="-35">
                <a:solidFill>
                  <a:srgbClr val="1F517B"/>
                </a:solidFill>
                <a:latin typeface="微软雅黑"/>
                <a:cs typeface="微软雅黑"/>
              </a:rPr>
              <a:t>作</a:t>
            </a:r>
            <a:r>
              <a:rPr dirty="0" sz="2200">
                <a:solidFill>
                  <a:srgbClr val="1F517B"/>
                </a:solidFill>
                <a:latin typeface="微软雅黑"/>
                <a:cs typeface="微软雅黑"/>
              </a:rPr>
              <a:t>③) ；</a:t>
            </a:r>
            <a:endParaRPr sz="2200">
              <a:latin typeface="微软雅黑"/>
              <a:cs typeface="微软雅黑"/>
            </a:endParaRPr>
          </a:p>
          <a:p>
            <a:pPr marL="353695" marR="293370" indent="-341630">
              <a:lnSpc>
                <a:spcPct val="150000"/>
              </a:lnSpc>
              <a:spcBef>
                <a:spcPts val="535"/>
              </a:spcBef>
              <a:buSzPct val="93181"/>
              <a:buFont typeface="Arial"/>
              <a:buChar char="•"/>
              <a:tabLst>
                <a:tab pos="353695" algn="l"/>
                <a:tab pos="354330" algn="l"/>
              </a:tabLst>
            </a:pPr>
            <a:r>
              <a:rPr dirty="0" sz="2200" spc="-30">
                <a:solidFill>
                  <a:srgbClr val="1F517B"/>
                </a:solidFill>
                <a:latin typeface="微软雅黑"/>
                <a:cs typeface="微软雅黑"/>
              </a:rPr>
              <a:t>只</a:t>
            </a:r>
            <a:r>
              <a:rPr dirty="0" sz="2200" spc="-30">
                <a:solidFill>
                  <a:srgbClr val="1F517B"/>
                </a:solidFill>
                <a:latin typeface="微软雅黑"/>
                <a:cs typeface="微软雅黑"/>
              </a:rPr>
              <a:t>有</a:t>
            </a:r>
            <a:r>
              <a:rPr dirty="0" sz="2200" spc="-30">
                <a:solidFill>
                  <a:srgbClr val="1F517B"/>
                </a:solidFill>
                <a:latin typeface="微软雅黑"/>
                <a:cs typeface="微软雅黑"/>
              </a:rPr>
              <a:t>在</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还</a:t>
            </a:r>
            <a:r>
              <a:rPr dirty="0" sz="2200" spc="-30">
                <a:solidFill>
                  <a:srgbClr val="1F517B"/>
                </a:solidFill>
                <a:latin typeface="微软雅黑"/>
                <a:cs typeface="微软雅黑"/>
              </a:rPr>
              <a:t>来</a:t>
            </a:r>
            <a:r>
              <a:rPr dirty="0" sz="2200" spc="-30">
                <a:solidFill>
                  <a:srgbClr val="1F517B"/>
                </a:solidFill>
                <a:latin typeface="微软雅黑"/>
                <a:cs typeface="微软雅黑"/>
              </a:rPr>
              <a:t>不</a:t>
            </a:r>
            <a:r>
              <a:rPr dirty="0" sz="2200" spc="-30">
                <a:solidFill>
                  <a:srgbClr val="1F517B"/>
                </a:solidFill>
                <a:latin typeface="微软雅黑"/>
                <a:cs typeface="微软雅黑"/>
              </a:rPr>
              <a:t>及</a:t>
            </a:r>
            <a:r>
              <a:rPr dirty="0" sz="2200" spc="-30">
                <a:solidFill>
                  <a:srgbClr val="1F517B"/>
                </a:solidFill>
                <a:latin typeface="微软雅黑"/>
                <a:cs typeface="微软雅黑"/>
              </a:rPr>
              <a:t>腾</a:t>
            </a:r>
            <a:r>
              <a:rPr dirty="0" sz="2200" spc="-30">
                <a:solidFill>
                  <a:srgbClr val="1F517B"/>
                </a:solidFill>
                <a:latin typeface="微软雅黑"/>
                <a:cs typeface="微软雅黑"/>
              </a:rPr>
              <a:t>空</a:t>
            </a:r>
            <a:r>
              <a:rPr dirty="0" sz="2200" spc="-30">
                <a:solidFill>
                  <a:srgbClr val="1F517B"/>
                </a:solidFill>
                <a:latin typeface="微软雅黑"/>
                <a:cs typeface="微软雅黑"/>
              </a:rPr>
              <a:t>缓</a:t>
            </a:r>
            <a:r>
              <a:rPr dirty="0" sz="2200" spc="-30">
                <a:solidFill>
                  <a:srgbClr val="1F517B"/>
                </a:solidFill>
                <a:latin typeface="微软雅黑"/>
                <a:cs typeface="微软雅黑"/>
              </a:rPr>
              <a:t>冲</a:t>
            </a:r>
            <a:r>
              <a:rPr dirty="0" sz="2200" spc="-30">
                <a:solidFill>
                  <a:srgbClr val="1F517B"/>
                </a:solidFill>
                <a:latin typeface="微软雅黑"/>
                <a:cs typeface="微软雅黑"/>
              </a:rPr>
              <a:t>区</a:t>
            </a:r>
            <a:r>
              <a:rPr dirty="0" sz="2200" spc="-30">
                <a:solidFill>
                  <a:srgbClr val="1F517B"/>
                </a:solidFill>
                <a:latin typeface="微软雅黑"/>
                <a:cs typeface="微软雅黑"/>
              </a:rPr>
              <a:t>之</a:t>
            </a:r>
            <a:r>
              <a:rPr dirty="0" sz="2200" spc="-30">
                <a:solidFill>
                  <a:srgbClr val="1F517B"/>
                </a:solidFill>
                <a:latin typeface="微软雅黑"/>
                <a:cs typeface="微软雅黑"/>
              </a:rPr>
              <a:t>前，</a:t>
            </a:r>
            <a:r>
              <a:rPr dirty="0" sz="2200" spc="-30">
                <a:solidFill>
                  <a:srgbClr val="1F517B"/>
                </a:solidFill>
                <a:latin typeface="微软雅黑"/>
                <a:cs typeface="微软雅黑"/>
              </a:rPr>
              <a:t>进</a:t>
            </a:r>
            <a:r>
              <a:rPr dirty="0" sz="2200" spc="-25">
                <a:solidFill>
                  <a:srgbClr val="1F517B"/>
                </a:solidFill>
                <a:latin typeface="微软雅黑"/>
                <a:cs typeface="微软雅黑"/>
              </a:rPr>
              <a:t>程</a:t>
            </a:r>
            <a:r>
              <a:rPr dirty="0" sz="2200" spc="-30">
                <a:solidFill>
                  <a:srgbClr val="1F517B"/>
                </a:solidFill>
                <a:latin typeface="微软雅黑"/>
                <a:cs typeface="微软雅黑"/>
              </a:rPr>
              <a:t>又</a:t>
            </a:r>
            <a:r>
              <a:rPr dirty="0" sz="2200" spc="-30">
                <a:solidFill>
                  <a:srgbClr val="1F517B"/>
                </a:solidFill>
                <a:latin typeface="微软雅黑"/>
                <a:cs typeface="微软雅黑"/>
              </a:rPr>
              <a:t>企</a:t>
            </a:r>
            <a:r>
              <a:rPr dirty="0" sz="2200">
                <a:solidFill>
                  <a:srgbClr val="1F517B"/>
                </a:solidFill>
                <a:latin typeface="微软雅黑"/>
                <a:cs typeface="微软雅黑"/>
              </a:rPr>
              <a:t>图</a:t>
            </a:r>
            <a:r>
              <a:rPr dirty="0" sz="2200" spc="-30">
                <a:solidFill>
                  <a:srgbClr val="1F517B"/>
                </a:solidFill>
                <a:latin typeface="微软雅黑"/>
                <a:cs typeface="微软雅黑"/>
              </a:rPr>
              <a:t>输</a:t>
            </a:r>
            <a:r>
              <a:rPr dirty="0" sz="2200" spc="-30">
                <a:solidFill>
                  <a:srgbClr val="1F517B"/>
                </a:solidFill>
                <a:latin typeface="微软雅黑"/>
                <a:cs typeface="微软雅黑"/>
              </a:rPr>
              <a:t>出</a:t>
            </a:r>
            <a:r>
              <a:rPr dirty="0" sz="2200" spc="-25">
                <a:solidFill>
                  <a:srgbClr val="1F517B"/>
                </a:solidFill>
                <a:latin typeface="微软雅黑"/>
                <a:cs typeface="微软雅黑"/>
              </a:rPr>
              <a:t>信</a:t>
            </a:r>
            <a:r>
              <a:rPr dirty="0" sz="2200" spc="-30">
                <a:solidFill>
                  <a:srgbClr val="1F517B"/>
                </a:solidFill>
                <a:latin typeface="微软雅黑"/>
                <a:cs typeface="微软雅黑"/>
              </a:rPr>
              <a:t>息</a:t>
            </a:r>
            <a:r>
              <a:rPr dirty="0" sz="2200" spc="-30">
                <a:solidFill>
                  <a:srgbClr val="1F517B"/>
                </a:solidFill>
                <a:latin typeface="微软雅黑"/>
                <a:cs typeface="微软雅黑"/>
              </a:rPr>
              <a:t>时</a:t>
            </a:r>
            <a:r>
              <a:rPr dirty="0" sz="2200" spc="-25">
                <a:solidFill>
                  <a:srgbClr val="1F517B"/>
                </a:solidFill>
                <a:latin typeface="微软雅黑"/>
                <a:cs typeface="微软雅黑"/>
              </a:rPr>
              <a:t>，</a:t>
            </a:r>
            <a:r>
              <a:rPr dirty="0" sz="2200" spc="-30">
                <a:solidFill>
                  <a:srgbClr val="1F517B"/>
                </a:solidFill>
                <a:latin typeface="微软雅黑"/>
                <a:cs typeface="微软雅黑"/>
              </a:rPr>
              <a:t>它</a:t>
            </a:r>
            <a:r>
              <a:rPr dirty="0" sz="2200" spc="-30">
                <a:solidFill>
                  <a:srgbClr val="1F517B"/>
                </a:solidFill>
                <a:latin typeface="微软雅黑"/>
                <a:cs typeface="微软雅黑"/>
              </a:rPr>
              <a:t>才</a:t>
            </a:r>
            <a:r>
              <a:rPr dirty="0" sz="2200" spc="-40">
                <a:solidFill>
                  <a:srgbClr val="1F517B"/>
                </a:solidFill>
                <a:latin typeface="微软雅黑"/>
                <a:cs typeface="微软雅黑"/>
              </a:rPr>
              <a:t>需要</a:t>
            </a:r>
            <a:r>
              <a:rPr dirty="0" sz="2200" spc="-30">
                <a:solidFill>
                  <a:srgbClr val="1F517B"/>
                </a:solidFill>
                <a:latin typeface="微软雅黑"/>
                <a:cs typeface="微软雅黑"/>
              </a:rPr>
              <a:t>等</a:t>
            </a:r>
            <a:r>
              <a:rPr dirty="0" sz="2200" spc="-30">
                <a:solidFill>
                  <a:srgbClr val="1F517B"/>
                </a:solidFill>
                <a:latin typeface="微软雅黑"/>
                <a:cs typeface="微软雅黑"/>
              </a:rPr>
              <a:t>待</a:t>
            </a:r>
            <a:r>
              <a:rPr dirty="0" sz="2200" spc="-50">
                <a:solidFill>
                  <a:srgbClr val="1F517B"/>
                </a:solidFill>
                <a:latin typeface="微软雅黑"/>
                <a:cs typeface="微软雅黑"/>
              </a:rPr>
              <a:t>。</a:t>
            </a:r>
            <a:endParaRPr sz="2200">
              <a:latin typeface="微软雅黑"/>
              <a:cs typeface="微软雅黑"/>
            </a:endParaRPr>
          </a:p>
          <a:p>
            <a:pPr marL="12700">
              <a:lnSpc>
                <a:spcPct val="100000"/>
              </a:lnSpc>
              <a:spcBef>
                <a:spcPts val="1814"/>
              </a:spcBef>
            </a:pPr>
            <a:r>
              <a:rPr dirty="0" sz="2400" spc="-5" b="1">
                <a:solidFill>
                  <a:srgbClr val="1F517B"/>
                </a:solidFill>
                <a:latin typeface="微软雅黑"/>
                <a:cs typeface="微软雅黑"/>
              </a:rPr>
              <a:t>要注意操作②与操作③的同步关系</a:t>
            </a:r>
            <a:endParaRPr sz="2400">
              <a:latin typeface="微软雅黑"/>
              <a:cs typeface="微软雅黑"/>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949452" y="1257300"/>
            <a:ext cx="1834514" cy="677545"/>
            <a:chOff x="949452" y="1257300"/>
            <a:chExt cx="1834514" cy="677545"/>
          </a:xfrm>
        </p:grpSpPr>
        <p:pic>
          <p:nvPicPr>
            <p:cNvPr id="3" name="object 3" descr=""/>
            <p:cNvPicPr/>
            <p:nvPr/>
          </p:nvPicPr>
          <p:blipFill>
            <a:blip r:embed="rId2" cstate="print"/>
            <a:stretch>
              <a:fillRect/>
            </a:stretch>
          </p:blipFill>
          <p:spPr>
            <a:xfrm>
              <a:off x="949452" y="1257300"/>
              <a:ext cx="521982" cy="677417"/>
            </a:xfrm>
            <a:prstGeom prst="rect">
              <a:avLst/>
            </a:prstGeom>
          </p:spPr>
        </p:pic>
        <p:pic>
          <p:nvPicPr>
            <p:cNvPr id="4" name="object 4" descr=""/>
            <p:cNvPicPr/>
            <p:nvPr/>
          </p:nvPicPr>
          <p:blipFill>
            <a:blip r:embed="rId3" cstate="print"/>
            <a:stretch>
              <a:fillRect/>
            </a:stretch>
          </p:blipFill>
          <p:spPr>
            <a:xfrm>
              <a:off x="1068324" y="1257300"/>
              <a:ext cx="800862" cy="677417"/>
            </a:xfrm>
            <a:prstGeom prst="rect">
              <a:avLst/>
            </a:prstGeom>
          </p:spPr>
        </p:pic>
        <p:pic>
          <p:nvPicPr>
            <p:cNvPr id="5" name="object 5" descr=""/>
            <p:cNvPicPr/>
            <p:nvPr/>
          </p:nvPicPr>
          <p:blipFill>
            <a:blip r:embed="rId4" cstate="print"/>
            <a:stretch>
              <a:fillRect/>
            </a:stretch>
          </p:blipFill>
          <p:spPr>
            <a:xfrm>
              <a:off x="1466088" y="1257300"/>
              <a:ext cx="1317498" cy="677417"/>
            </a:xfrm>
            <a:prstGeom prst="rect">
              <a:avLst/>
            </a:prstGeom>
          </p:spPr>
        </p:pic>
      </p:grpSp>
      <p:sp>
        <p:nvSpPr>
          <p:cNvPr id="6" name="object 6" descr=""/>
          <p:cNvSpPr txBox="1"/>
          <p:nvPr/>
        </p:nvSpPr>
        <p:spPr>
          <a:xfrm>
            <a:off x="1102156" y="1332052"/>
            <a:ext cx="9109075" cy="2733040"/>
          </a:xfrm>
          <a:prstGeom prst="rect">
            <a:avLst/>
          </a:prstGeom>
        </p:spPr>
        <p:txBody>
          <a:bodyPr wrap="square" lIns="0" tIns="12700" rIns="0" bIns="0" rtlCol="0" vert="horz">
            <a:spAutoFit/>
          </a:bodyPr>
          <a:lstStyle/>
          <a:p>
            <a:pPr marL="554990" indent="-517525">
              <a:lnSpc>
                <a:spcPct val="100000"/>
              </a:lnSpc>
              <a:spcBef>
                <a:spcPts val="100"/>
              </a:spcBef>
              <a:buAutoNum type="arabicParenBoth"/>
              <a:tabLst>
                <a:tab pos="555625" algn="l"/>
              </a:tabLst>
            </a:pPr>
            <a:r>
              <a:rPr dirty="0" sz="2400" spc="-25" b="1">
                <a:solidFill>
                  <a:srgbClr val="A40020"/>
                </a:solidFill>
                <a:latin typeface="微软雅黑"/>
                <a:cs typeface="微软雅黑"/>
              </a:rPr>
              <a:t>双缓冲</a:t>
            </a:r>
            <a:endParaRPr sz="2400">
              <a:latin typeface="微软雅黑"/>
              <a:cs typeface="微软雅黑"/>
            </a:endParaRPr>
          </a:p>
          <a:p>
            <a:pPr marL="571500">
              <a:lnSpc>
                <a:spcPct val="100000"/>
              </a:lnSpc>
              <a:spcBef>
                <a:spcPts val="1730"/>
              </a:spcBef>
            </a:pPr>
            <a:r>
              <a:rPr dirty="0" sz="2400">
                <a:solidFill>
                  <a:srgbClr val="1F517B"/>
                </a:solidFill>
                <a:latin typeface="微软雅黑"/>
                <a:cs typeface="微软雅黑"/>
              </a:rPr>
              <a:t>在双缓冲方案下，为输入或输出分配两个缓冲区buf</a:t>
            </a:r>
            <a:r>
              <a:rPr dirty="0" baseline="-20833" sz="2400">
                <a:solidFill>
                  <a:srgbClr val="1F517B"/>
                </a:solidFill>
                <a:latin typeface="微软雅黑"/>
                <a:cs typeface="微软雅黑"/>
              </a:rPr>
              <a:t>1</a:t>
            </a:r>
            <a:r>
              <a:rPr dirty="0" baseline="-20833" sz="2400" spc="337">
                <a:solidFill>
                  <a:srgbClr val="1F517B"/>
                </a:solidFill>
                <a:latin typeface="微软雅黑"/>
                <a:cs typeface="微软雅黑"/>
              </a:rPr>
              <a:t> </a:t>
            </a:r>
            <a:r>
              <a:rPr dirty="0" sz="2400" spc="-5">
                <a:solidFill>
                  <a:srgbClr val="1F517B"/>
                </a:solidFill>
                <a:latin typeface="微软雅黑"/>
                <a:cs typeface="微软雅黑"/>
              </a:rPr>
              <a:t>、 </a:t>
            </a:r>
            <a:r>
              <a:rPr dirty="0" sz="2400">
                <a:solidFill>
                  <a:srgbClr val="1F517B"/>
                </a:solidFill>
                <a:latin typeface="微软雅黑"/>
                <a:cs typeface="微软雅黑"/>
              </a:rPr>
              <a:t>buf</a:t>
            </a:r>
            <a:r>
              <a:rPr dirty="0" baseline="-20833" sz="2400">
                <a:solidFill>
                  <a:srgbClr val="1F517B"/>
                </a:solidFill>
                <a:latin typeface="微软雅黑"/>
                <a:cs typeface="微软雅黑"/>
              </a:rPr>
              <a:t>2</a:t>
            </a:r>
            <a:r>
              <a:rPr dirty="0" baseline="-20833" sz="2400" spc="345">
                <a:solidFill>
                  <a:srgbClr val="1F517B"/>
                </a:solidFill>
                <a:latin typeface="微软雅黑"/>
                <a:cs typeface="微软雅黑"/>
              </a:rPr>
              <a:t> </a:t>
            </a:r>
            <a:r>
              <a:rPr dirty="0" sz="2400" spc="-50">
                <a:solidFill>
                  <a:srgbClr val="1F517B"/>
                </a:solidFill>
                <a:latin typeface="微软雅黑"/>
                <a:cs typeface="微软雅黑"/>
              </a:rPr>
              <a:t>。</a:t>
            </a:r>
            <a:endParaRPr sz="2400">
              <a:latin typeface="微软雅黑"/>
              <a:cs typeface="微软雅黑"/>
            </a:endParaRPr>
          </a:p>
          <a:p>
            <a:pPr lvl="1" marL="953769" indent="-343535">
              <a:lnSpc>
                <a:spcPct val="100000"/>
              </a:lnSpc>
              <a:spcBef>
                <a:spcPts val="1730"/>
              </a:spcBef>
              <a:buSzPct val="93750"/>
              <a:buFont typeface="Arial"/>
              <a:buChar char="•"/>
              <a:tabLst>
                <a:tab pos="953769" algn="l"/>
                <a:tab pos="954405" algn="l"/>
              </a:tabLst>
            </a:pPr>
            <a:r>
              <a:rPr dirty="0" sz="2400" spc="-15" b="1">
                <a:solidFill>
                  <a:srgbClr val="1F517B"/>
                </a:solidFill>
                <a:latin typeface="微软雅黑"/>
                <a:cs typeface="微软雅黑"/>
              </a:rPr>
              <a:t>输入数据时，如何利用双缓冲</a:t>
            </a:r>
            <a:endParaRPr sz="2400">
              <a:latin typeface="微软雅黑"/>
              <a:cs typeface="微软雅黑"/>
            </a:endParaRPr>
          </a:p>
          <a:p>
            <a:pPr lvl="1" marL="953769" indent="-343535">
              <a:lnSpc>
                <a:spcPct val="100000"/>
              </a:lnSpc>
              <a:spcBef>
                <a:spcPts val="1730"/>
              </a:spcBef>
              <a:buSzPct val="93750"/>
              <a:buFont typeface="Arial"/>
              <a:buChar char="•"/>
              <a:tabLst>
                <a:tab pos="953769" algn="l"/>
                <a:tab pos="954405" algn="l"/>
              </a:tabLst>
            </a:pPr>
            <a:r>
              <a:rPr dirty="0" sz="2400" spc="-5" b="1">
                <a:solidFill>
                  <a:srgbClr val="1F517B"/>
                </a:solidFill>
                <a:latin typeface="微软雅黑"/>
                <a:cs typeface="微软雅黑"/>
              </a:rPr>
              <a:t>输出数据时，如何利用双缓冲</a:t>
            </a:r>
            <a:endParaRPr sz="2400">
              <a:latin typeface="微软雅黑"/>
              <a:cs typeface="微软雅黑"/>
            </a:endParaRPr>
          </a:p>
          <a:p>
            <a:pPr lvl="1" marL="953769" indent="-343535">
              <a:lnSpc>
                <a:spcPct val="100000"/>
              </a:lnSpc>
              <a:spcBef>
                <a:spcPts val="1730"/>
              </a:spcBef>
              <a:buSzPct val="93750"/>
              <a:buFont typeface="Arial"/>
              <a:buChar char="•"/>
              <a:tabLst>
                <a:tab pos="953769" algn="l"/>
                <a:tab pos="954405" algn="l"/>
              </a:tabLst>
            </a:pPr>
            <a:r>
              <a:rPr dirty="0" sz="2400" spc="-15" b="1">
                <a:solidFill>
                  <a:srgbClr val="1F517B"/>
                </a:solidFill>
                <a:latin typeface="微软雅黑"/>
                <a:cs typeface="微软雅黑"/>
              </a:rPr>
              <a:t>缓冲区既用于输入，也用于输出数据时，如何利用双缓冲</a:t>
            </a:r>
            <a:endParaRPr sz="2400">
              <a:latin typeface="微软雅黑"/>
              <a:cs typeface="微软雅黑"/>
            </a:endParaRPr>
          </a:p>
        </p:txBody>
      </p:sp>
      <p:grpSp>
        <p:nvGrpSpPr>
          <p:cNvPr id="7" name="object 7" descr=""/>
          <p:cNvGrpSpPr/>
          <p:nvPr/>
        </p:nvGrpSpPr>
        <p:grpSpPr>
          <a:xfrm>
            <a:off x="338327" y="211836"/>
            <a:ext cx="3397885" cy="788670"/>
            <a:chOff x="338327" y="211836"/>
            <a:chExt cx="3397885" cy="788670"/>
          </a:xfrm>
        </p:grpSpPr>
        <p:pic>
          <p:nvPicPr>
            <p:cNvPr id="8" name="object 8" descr=""/>
            <p:cNvPicPr/>
            <p:nvPr/>
          </p:nvPicPr>
          <p:blipFill>
            <a:blip r:embed="rId5" cstate="print"/>
            <a:stretch>
              <a:fillRect/>
            </a:stretch>
          </p:blipFill>
          <p:spPr>
            <a:xfrm>
              <a:off x="338327" y="211836"/>
              <a:ext cx="912113" cy="787145"/>
            </a:xfrm>
            <a:prstGeom prst="rect">
              <a:avLst/>
            </a:prstGeom>
          </p:spPr>
        </p:pic>
        <p:pic>
          <p:nvPicPr>
            <p:cNvPr id="9" name="object 9" descr=""/>
            <p:cNvPicPr/>
            <p:nvPr/>
          </p:nvPicPr>
          <p:blipFill>
            <a:blip r:embed="rId6" cstate="print"/>
            <a:stretch>
              <a:fillRect/>
            </a:stretch>
          </p:blipFill>
          <p:spPr>
            <a:xfrm>
              <a:off x="783336" y="213360"/>
              <a:ext cx="2242566" cy="787146"/>
            </a:xfrm>
            <a:prstGeom prst="rect">
              <a:avLst/>
            </a:prstGeom>
          </p:spPr>
        </p:pic>
        <p:pic>
          <p:nvPicPr>
            <p:cNvPr id="10" name="object 10" descr=""/>
            <p:cNvPicPr/>
            <p:nvPr/>
          </p:nvPicPr>
          <p:blipFill>
            <a:blip r:embed="rId7" cstate="print"/>
            <a:stretch>
              <a:fillRect/>
            </a:stretch>
          </p:blipFill>
          <p:spPr>
            <a:xfrm>
              <a:off x="2558795" y="213360"/>
              <a:ext cx="1177290" cy="787146"/>
            </a:xfrm>
            <a:prstGeom prst="rect">
              <a:avLst/>
            </a:prstGeom>
          </p:spPr>
        </p:pic>
      </p:grpSp>
      <p:sp>
        <p:nvSpPr>
          <p:cNvPr id="11" name="object 11"/>
          <p:cNvSpPr txBox="1">
            <a:spLocks noGrp="1"/>
          </p:cNvSpPr>
          <p:nvPr>
            <p:ph type="title"/>
          </p:nvPr>
        </p:nvSpPr>
        <p:spPr>
          <a:xfrm>
            <a:off x="546303" y="302513"/>
            <a:ext cx="2956560" cy="452120"/>
          </a:xfrm>
          <a:prstGeom prst="rect"/>
        </p:spPr>
        <p:txBody>
          <a:bodyPr wrap="square" lIns="0" tIns="12065" rIns="0" bIns="0" rtlCol="0" vert="horz">
            <a:spAutoFit/>
          </a:bodyPr>
          <a:lstStyle/>
          <a:p>
            <a:pPr marL="12700">
              <a:lnSpc>
                <a:spcPct val="100000"/>
              </a:lnSpc>
              <a:spcBef>
                <a:spcPts val="95"/>
              </a:spcBef>
              <a:tabLst>
                <a:tab pos="457200" algn="l"/>
              </a:tabLst>
            </a:pPr>
            <a:r>
              <a:rPr dirty="0" spc="-25">
                <a:latin typeface="Times New Roman"/>
                <a:cs typeface="Times New Roman"/>
              </a:rPr>
              <a:t>3.</a:t>
            </a:r>
            <a:r>
              <a:rPr dirty="0">
                <a:latin typeface="Times New Roman"/>
                <a:cs typeface="Times New Roman"/>
              </a:rPr>
              <a:t>	</a:t>
            </a:r>
            <a:r>
              <a:rPr dirty="0" spc="-35"/>
              <a:t>常</a:t>
            </a:r>
            <a:r>
              <a:rPr dirty="0" spc="-35"/>
              <a:t>用</a:t>
            </a:r>
            <a:r>
              <a:rPr dirty="0" spc="-35"/>
              <a:t>的</a:t>
            </a:r>
            <a:r>
              <a:rPr dirty="0" spc="-35"/>
              <a:t>缓</a:t>
            </a:r>
            <a:r>
              <a:rPr dirty="0" spc="-35"/>
              <a:t>冲</a:t>
            </a:r>
            <a:r>
              <a:rPr dirty="0" spc="-35"/>
              <a:t>技</a:t>
            </a:r>
            <a:r>
              <a:rPr dirty="0" spc="-50"/>
              <a:t>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pic>
        <p:nvPicPr>
          <p:cNvPr id="3" name="object 3" descr=""/>
          <p:cNvPicPr/>
          <p:nvPr/>
        </p:nvPicPr>
        <p:blipFill>
          <a:blip r:embed="rId3" cstate="print"/>
          <a:stretch>
            <a:fillRect/>
          </a:stretch>
        </p:blipFill>
        <p:spPr>
          <a:xfrm>
            <a:off x="10056876" y="313943"/>
            <a:ext cx="1853183" cy="451103"/>
          </a:xfrm>
          <a:prstGeom prst="rect">
            <a:avLst/>
          </a:prstGeom>
        </p:spPr>
      </p:pic>
      <p:sp>
        <p:nvSpPr>
          <p:cNvPr id="4" name="object 4" descr=""/>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sp>
        <p:nvSpPr>
          <p:cNvPr id="5" name="object 5"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6" name="object 6"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7" name="object 7"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8" name="object 8"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9" name="object 9"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10" name="object 10"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11" name="object 11"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sp>
        <p:nvSpPr>
          <p:cNvPr id="12" name="object 12" descr=""/>
          <p:cNvSpPr/>
          <p:nvPr/>
        </p:nvSpPr>
        <p:spPr>
          <a:xfrm>
            <a:off x="405688" y="359409"/>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grpSp>
        <p:nvGrpSpPr>
          <p:cNvPr id="13" name="object 13" descr=""/>
          <p:cNvGrpSpPr/>
          <p:nvPr/>
        </p:nvGrpSpPr>
        <p:grpSpPr>
          <a:xfrm>
            <a:off x="1249680" y="1333500"/>
            <a:ext cx="3053715" cy="677545"/>
            <a:chOff x="1249680" y="1333500"/>
            <a:chExt cx="3053715" cy="677545"/>
          </a:xfrm>
        </p:grpSpPr>
        <p:pic>
          <p:nvPicPr>
            <p:cNvPr id="14" name="object 14" descr=""/>
            <p:cNvPicPr/>
            <p:nvPr/>
          </p:nvPicPr>
          <p:blipFill>
            <a:blip r:embed="rId4" cstate="print"/>
            <a:stretch>
              <a:fillRect/>
            </a:stretch>
          </p:blipFill>
          <p:spPr>
            <a:xfrm>
              <a:off x="1249680" y="1333500"/>
              <a:ext cx="521982" cy="677417"/>
            </a:xfrm>
            <a:prstGeom prst="rect">
              <a:avLst/>
            </a:prstGeom>
          </p:spPr>
        </p:pic>
        <p:pic>
          <p:nvPicPr>
            <p:cNvPr id="15" name="object 15" descr=""/>
            <p:cNvPicPr/>
            <p:nvPr/>
          </p:nvPicPr>
          <p:blipFill>
            <a:blip r:embed="rId5" cstate="print"/>
            <a:stretch>
              <a:fillRect/>
            </a:stretch>
          </p:blipFill>
          <p:spPr>
            <a:xfrm>
              <a:off x="1368552" y="1333500"/>
              <a:ext cx="800861" cy="677417"/>
            </a:xfrm>
            <a:prstGeom prst="rect">
              <a:avLst/>
            </a:prstGeom>
          </p:spPr>
        </p:pic>
        <p:pic>
          <p:nvPicPr>
            <p:cNvPr id="16" name="object 16" descr=""/>
            <p:cNvPicPr/>
            <p:nvPr/>
          </p:nvPicPr>
          <p:blipFill>
            <a:blip r:embed="rId6" cstate="print"/>
            <a:stretch>
              <a:fillRect/>
            </a:stretch>
          </p:blipFill>
          <p:spPr>
            <a:xfrm>
              <a:off x="1766316" y="1333500"/>
              <a:ext cx="2536698" cy="677417"/>
            </a:xfrm>
            <a:prstGeom prst="rect">
              <a:avLst/>
            </a:prstGeom>
          </p:spPr>
        </p:pic>
      </p:grpSp>
      <p:grpSp>
        <p:nvGrpSpPr>
          <p:cNvPr id="17" name="object 17" descr=""/>
          <p:cNvGrpSpPr/>
          <p:nvPr/>
        </p:nvGrpSpPr>
        <p:grpSpPr>
          <a:xfrm>
            <a:off x="1249680" y="3089148"/>
            <a:ext cx="3053715" cy="677545"/>
            <a:chOff x="1249680" y="3089148"/>
            <a:chExt cx="3053715" cy="677545"/>
          </a:xfrm>
        </p:grpSpPr>
        <p:pic>
          <p:nvPicPr>
            <p:cNvPr id="18" name="object 18" descr=""/>
            <p:cNvPicPr/>
            <p:nvPr/>
          </p:nvPicPr>
          <p:blipFill>
            <a:blip r:embed="rId4" cstate="print"/>
            <a:stretch>
              <a:fillRect/>
            </a:stretch>
          </p:blipFill>
          <p:spPr>
            <a:xfrm>
              <a:off x="1249680" y="3089148"/>
              <a:ext cx="521982" cy="677418"/>
            </a:xfrm>
            <a:prstGeom prst="rect">
              <a:avLst/>
            </a:prstGeom>
          </p:spPr>
        </p:pic>
        <p:pic>
          <p:nvPicPr>
            <p:cNvPr id="19" name="object 19" descr=""/>
            <p:cNvPicPr/>
            <p:nvPr/>
          </p:nvPicPr>
          <p:blipFill>
            <a:blip r:embed="rId7" cstate="print"/>
            <a:stretch>
              <a:fillRect/>
            </a:stretch>
          </p:blipFill>
          <p:spPr>
            <a:xfrm>
              <a:off x="1368552" y="3089148"/>
              <a:ext cx="800861" cy="677418"/>
            </a:xfrm>
            <a:prstGeom prst="rect">
              <a:avLst/>
            </a:prstGeom>
          </p:spPr>
        </p:pic>
        <p:pic>
          <p:nvPicPr>
            <p:cNvPr id="20" name="object 20" descr=""/>
            <p:cNvPicPr/>
            <p:nvPr/>
          </p:nvPicPr>
          <p:blipFill>
            <a:blip r:embed="rId8" cstate="print"/>
            <a:stretch>
              <a:fillRect/>
            </a:stretch>
          </p:blipFill>
          <p:spPr>
            <a:xfrm>
              <a:off x="1766316" y="3089148"/>
              <a:ext cx="2536698" cy="677418"/>
            </a:xfrm>
            <a:prstGeom prst="rect">
              <a:avLst/>
            </a:prstGeom>
          </p:spPr>
        </p:pic>
      </p:grpSp>
      <p:sp>
        <p:nvSpPr>
          <p:cNvPr id="21" name="object 21" descr=""/>
          <p:cNvSpPr txBox="1"/>
          <p:nvPr/>
        </p:nvSpPr>
        <p:spPr>
          <a:xfrm>
            <a:off x="1427733" y="1410080"/>
            <a:ext cx="7089775" cy="3903345"/>
          </a:xfrm>
          <a:prstGeom prst="rect">
            <a:avLst/>
          </a:prstGeom>
        </p:spPr>
        <p:txBody>
          <a:bodyPr wrap="square" lIns="0" tIns="12700" rIns="0" bIns="0" rtlCol="0" vert="horz">
            <a:spAutoFit/>
          </a:bodyPr>
          <a:lstStyle/>
          <a:p>
            <a:pPr marL="528955" indent="-516890">
              <a:lnSpc>
                <a:spcPct val="100000"/>
              </a:lnSpc>
              <a:spcBef>
                <a:spcPts val="100"/>
              </a:spcBef>
              <a:buAutoNum type="arabicParenBoth"/>
              <a:tabLst>
                <a:tab pos="529590" algn="l"/>
              </a:tabLst>
            </a:pPr>
            <a:r>
              <a:rPr dirty="0" sz="2400" spc="-10" b="1">
                <a:solidFill>
                  <a:srgbClr val="A40020"/>
                </a:solidFill>
                <a:latin typeface="微软雅黑"/>
                <a:cs typeface="微软雅黑"/>
              </a:rPr>
              <a:t>提高设备利用率</a:t>
            </a:r>
            <a:endParaRPr sz="2400">
              <a:latin typeface="微软雅黑"/>
              <a:cs typeface="微软雅黑"/>
            </a:endParaRPr>
          </a:p>
          <a:p>
            <a:pPr marL="585470">
              <a:lnSpc>
                <a:spcPct val="100000"/>
              </a:lnSpc>
              <a:spcBef>
                <a:spcPts val="1730"/>
              </a:spcBef>
            </a:pPr>
            <a:r>
              <a:rPr dirty="0" sz="2400" spc="-10">
                <a:solidFill>
                  <a:srgbClr val="1F517B"/>
                </a:solidFill>
                <a:latin typeface="微软雅黑"/>
                <a:cs typeface="微软雅黑"/>
              </a:rPr>
              <a:t>① 合理分配设备</a:t>
            </a:r>
            <a:endParaRPr sz="2400">
              <a:latin typeface="微软雅黑"/>
              <a:cs typeface="微软雅黑"/>
            </a:endParaRPr>
          </a:p>
          <a:p>
            <a:pPr marL="585470">
              <a:lnSpc>
                <a:spcPct val="100000"/>
              </a:lnSpc>
              <a:spcBef>
                <a:spcPts val="1730"/>
              </a:spcBef>
            </a:pPr>
            <a:r>
              <a:rPr dirty="0" sz="2400">
                <a:solidFill>
                  <a:srgbClr val="1F517B"/>
                </a:solidFill>
                <a:latin typeface="微软雅黑"/>
                <a:cs typeface="微软雅黑"/>
              </a:rPr>
              <a:t>② 提高设备与</a:t>
            </a:r>
            <a:r>
              <a:rPr dirty="0" sz="2400" spc="-10">
                <a:solidFill>
                  <a:srgbClr val="1F517B"/>
                </a:solidFill>
                <a:latin typeface="微软雅黑"/>
                <a:cs typeface="微软雅黑"/>
              </a:rPr>
              <a:t>CPU</a:t>
            </a:r>
            <a:r>
              <a:rPr dirty="0" sz="2400" spc="-5">
                <a:solidFill>
                  <a:srgbClr val="1F517B"/>
                </a:solidFill>
                <a:latin typeface="微软雅黑"/>
                <a:cs typeface="微软雅黑"/>
              </a:rPr>
              <a:t>、各外部设备之间的并行性</a:t>
            </a:r>
            <a:endParaRPr sz="2400">
              <a:latin typeface="微软雅黑"/>
              <a:cs typeface="微软雅黑"/>
            </a:endParaRPr>
          </a:p>
          <a:p>
            <a:pPr marL="528955" indent="-516890">
              <a:lnSpc>
                <a:spcPct val="100000"/>
              </a:lnSpc>
              <a:spcBef>
                <a:spcPts val="1730"/>
              </a:spcBef>
              <a:buAutoNum type="arabicParenBoth" startAt="2"/>
              <a:tabLst>
                <a:tab pos="529590" algn="l"/>
              </a:tabLst>
            </a:pPr>
            <a:r>
              <a:rPr dirty="0" sz="2400" spc="-10" b="1">
                <a:solidFill>
                  <a:srgbClr val="A40020"/>
                </a:solidFill>
                <a:latin typeface="微软雅黑"/>
                <a:cs typeface="微软雅黑"/>
              </a:rPr>
              <a:t>方便用户的使用</a:t>
            </a:r>
            <a:endParaRPr sz="2400">
              <a:latin typeface="微软雅黑"/>
              <a:cs typeface="微软雅黑"/>
            </a:endParaRPr>
          </a:p>
          <a:p>
            <a:pPr marL="585470">
              <a:lnSpc>
                <a:spcPct val="100000"/>
              </a:lnSpc>
              <a:spcBef>
                <a:spcPts val="1725"/>
              </a:spcBef>
            </a:pPr>
            <a:r>
              <a:rPr dirty="0" sz="2400" spc="-5">
                <a:solidFill>
                  <a:srgbClr val="1F517B"/>
                </a:solidFill>
                <a:latin typeface="微软雅黑"/>
                <a:cs typeface="微软雅黑"/>
              </a:rPr>
              <a:t>提供使用方便且独立于设备的接口。</a:t>
            </a:r>
            <a:endParaRPr sz="2400">
              <a:latin typeface="微软雅黑"/>
              <a:cs typeface="微软雅黑"/>
            </a:endParaRPr>
          </a:p>
          <a:p>
            <a:pPr marL="585470">
              <a:lnSpc>
                <a:spcPct val="100000"/>
              </a:lnSpc>
              <a:spcBef>
                <a:spcPts val="1730"/>
              </a:spcBef>
            </a:pPr>
            <a:r>
              <a:rPr dirty="0" sz="2400">
                <a:solidFill>
                  <a:srgbClr val="1F517B"/>
                </a:solidFill>
                <a:latin typeface="微软雅黑"/>
                <a:cs typeface="微软雅黑"/>
              </a:rPr>
              <a:t>① </a:t>
            </a:r>
            <a:r>
              <a:rPr dirty="0" sz="2400" b="1">
                <a:solidFill>
                  <a:srgbClr val="1F517B"/>
                </a:solidFill>
                <a:latin typeface="微软雅黑"/>
                <a:cs typeface="微软雅黑"/>
              </a:rPr>
              <a:t>统一</a:t>
            </a:r>
            <a:r>
              <a:rPr dirty="0" sz="2400" spc="-5">
                <a:solidFill>
                  <a:srgbClr val="1F517B"/>
                </a:solidFill>
                <a:latin typeface="微软雅黑"/>
                <a:cs typeface="微软雅黑"/>
              </a:rPr>
              <a:t>：对各种不同的设备提供一致的接口</a:t>
            </a:r>
            <a:endParaRPr sz="2400">
              <a:latin typeface="微软雅黑"/>
              <a:cs typeface="微软雅黑"/>
            </a:endParaRPr>
          </a:p>
          <a:p>
            <a:pPr marL="585470">
              <a:lnSpc>
                <a:spcPct val="100000"/>
              </a:lnSpc>
              <a:spcBef>
                <a:spcPts val="1730"/>
              </a:spcBef>
            </a:pPr>
            <a:r>
              <a:rPr dirty="0" sz="2400">
                <a:solidFill>
                  <a:srgbClr val="1F517B"/>
                </a:solidFill>
                <a:latin typeface="微软雅黑"/>
                <a:cs typeface="微软雅黑"/>
              </a:rPr>
              <a:t>② </a:t>
            </a:r>
            <a:r>
              <a:rPr dirty="0" sz="2400" b="1">
                <a:solidFill>
                  <a:srgbClr val="1F517B"/>
                </a:solidFill>
                <a:latin typeface="微软雅黑"/>
                <a:cs typeface="微软雅黑"/>
              </a:rPr>
              <a:t>独立于设备</a:t>
            </a:r>
            <a:r>
              <a:rPr dirty="0" sz="2400" spc="-5">
                <a:solidFill>
                  <a:srgbClr val="1F517B"/>
                </a:solidFill>
                <a:latin typeface="微软雅黑"/>
                <a:cs typeface="微软雅黑"/>
              </a:rPr>
              <a:t>：用户使用的设备与物理设备无关</a:t>
            </a:r>
            <a:endParaRPr sz="2400">
              <a:latin typeface="微软雅黑"/>
              <a:cs typeface="微软雅黑"/>
            </a:endParaRPr>
          </a:p>
        </p:txBody>
      </p:sp>
      <p:grpSp>
        <p:nvGrpSpPr>
          <p:cNvPr id="22" name="object 22" descr=""/>
          <p:cNvGrpSpPr/>
          <p:nvPr/>
        </p:nvGrpSpPr>
        <p:grpSpPr>
          <a:xfrm>
            <a:off x="358140" y="219456"/>
            <a:ext cx="3486150" cy="787400"/>
            <a:chOff x="358140" y="219456"/>
            <a:chExt cx="3486150" cy="787400"/>
          </a:xfrm>
        </p:grpSpPr>
        <p:pic>
          <p:nvPicPr>
            <p:cNvPr id="23" name="object 23" descr=""/>
            <p:cNvPicPr/>
            <p:nvPr/>
          </p:nvPicPr>
          <p:blipFill>
            <a:blip r:embed="rId9" cstate="print"/>
            <a:stretch>
              <a:fillRect/>
            </a:stretch>
          </p:blipFill>
          <p:spPr>
            <a:xfrm>
              <a:off x="358140" y="219456"/>
              <a:ext cx="1000506" cy="787146"/>
            </a:xfrm>
            <a:prstGeom prst="rect">
              <a:avLst/>
            </a:prstGeom>
          </p:spPr>
        </p:pic>
        <p:pic>
          <p:nvPicPr>
            <p:cNvPr id="24" name="object 24" descr=""/>
            <p:cNvPicPr/>
            <p:nvPr/>
          </p:nvPicPr>
          <p:blipFill>
            <a:blip r:embed="rId10" cstate="print"/>
            <a:stretch>
              <a:fillRect/>
            </a:stretch>
          </p:blipFill>
          <p:spPr>
            <a:xfrm>
              <a:off x="891540" y="219456"/>
              <a:ext cx="2242566" cy="787146"/>
            </a:xfrm>
            <a:prstGeom prst="rect">
              <a:avLst/>
            </a:prstGeom>
          </p:spPr>
        </p:pic>
        <p:pic>
          <p:nvPicPr>
            <p:cNvPr id="25" name="object 25" descr=""/>
            <p:cNvPicPr/>
            <p:nvPr/>
          </p:nvPicPr>
          <p:blipFill>
            <a:blip r:embed="rId11" cstate="print"/>
            <a:stretch>
              <a:fillRect/>
            </a:stretch>
          </p:blipFill>
          <p:spPr>
            <a:xfrm>
              <a:off x="2667000" y="219456"/>
              <a:ext cx="1177289" cy="787146"/>
            </a:xfrm>
            <a:prstGeom prst="rect">
              <a:avLst/>
            </a:prstGeom>
          </p:spPr>
        </p:pic>
      </p:grpSp>
      <p:sp>
        <p:nvSpPr>
          <p:cNvPr id="26" name="object 26"/>
          <p:cNvSpPr txBox="1">
            <a:spLocks noGrp="1"/>
          </p:cNvSpPr>
          <p:nvPr>
            <p:ph type="title"/>
          </p:nvPr>
        </p:nvSpPr>
        <p:spPr>
          <a:xfrm>
            <a:off x="566724" y="309498"/>
            <a:ext cx="3044825"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2.</a:t>
            </a:r>
            <a:r>
              <a:rPr dirty="0"/>
              <a:t>	</a:t>
            </a:r>
            <a:r>
              <a:rPr dirty="0" spc="-35"/>
              <a:t>设</a:t>
            </a:r>
            <a:r>
              <a:rPr dirty="0" spc="-35"/>
              <a:t>备</a:t>
            </a:r>
            <a:r>
              <a:rPr dirty="0" spc="-35"/>
              <a:t>管</a:t>
            </a:r>
            <a:r>
              <a:rPr dirty="0" spc="-35"/>
              <a:t>理</a:t>
            </a:r>
            <a:r>
              <a:rPr dirty="0" spc="-35"/>
              <a:t>的</a:t>
            </a:r>
            <a:r>
              <a:rPr dirty="0" spc="-35"/>
              <a:t>目</a:t>
            </a:r>
            <a:r>
              <a:rPr dirty="0" spc="-50"/>
              <a:t>标</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grpSp>
        <p:nvGrpSpPr>
          <p:cNvPr id="3" name="object 3" descr=""/>
          <p:cNvGrpSpPr/>
          <p:nvPr/>
        </p:nvGrpSpPr>
        <p:grpSpPr>
          <a:xfrm>
            <a:off x="810768" y="765048"/>
            <a:ext cx="3663315" cy="677545"/>
            <a:chOff x="810768" y="765048"/>
            <a:chExt cx="3663315" cy="677545"/>
          </a:xfrm>
        </p:grpSpPr>
        <p:pic>
          <p:nvPicPr>
            <p:cNvPr id="4" name="object 4" descr=""/>
            <p:cNvPicPr/>
            <p:nvPr/>
          </p:nvPicPr>
          <p:blipFill>
            <a:blip r:embed="rId3" cstate="print"/>
            <a:stretch>
              <a:fillRect/>
            </a:stretch>
          </p:blipFill>
          <p:spPr>
            <a:xfrm>
              <a:off x="810768" y="765048"/>
              <a:ext cx="919733" cy="677417"/>
            </a:xfrm>
            <a:prstGeom prst="rect">
              <a:avLst/>
            </a:prstGeom>
          </p:spPr>
        </p:pic>
        <p:pic>
          <p:nvPicPr>
            <p:cNvPr id="5" name="object 5" descr=""/>
            <p:cNvPicPr/>
            <p:nvPr/>
          </p:nvPicPr>
          <p:blipFill>
            <a:blip r:embed="rId4" cstate="print"/>
            <a:stretch>
              <a:fillRect/>
            </a:stretch>
          </p:blipFill>
          <p:spPr>
            <a:xfrm>
              <a:off x="1327404" y="765048"/>
              <a:ext cx="3146298" cy="677417"/>
            </a:xfrm>
            <a:prstGeom prst="rect">
              <a:avLst/>
            </a:prstGeom>
          </p:spPr>
        </p:pic>
      </p:grpSp>
      <p:sp>
        <p:nvSpPr>
          <p:cNvPr id="6" name="object 6"/>
          <p:cNvSpPr txBox="1">
            <a:spLocks noGrp="1"/>
          </p:cNvSpPr>
          <p:nvPr>
            <p:ph type="title"/>
          </p:nvPr>
        </p:nvSpPr>
        <p:spPr>
          <a:xfrm>
            <a:off x="989177" y="840689"/>
            <a:ext cx="3288029" cy="391795"/>
          </a:xfrm>
          <a:prstGeom prst="rect"/>
        </p:spPr>
        <p:txBody>
          <a:bodyPr wrap="square" lIns="0" tIns="12700" rIns="0" bIns="0" rtlCol="0" vert="horz">
            <a:spAutoFit/>
          </a:bodyPr>
          <a:lstStyle/>
          <a:p>
            <a:pPr marL="12700">
              <a:lnSpc>
                <a:spcPct val="100000"/>
              </a:lnSpc>
              <a:spcBef>
                <a:spcPts val="100"/>
              </a:spcBef>
            </a:pPr>
            <a:r>
              <a:rPr dirty="0" sz="2400">
                <a:solidFill>
                  <a:srgbClr val="A40020"/>
                </a:solidFill>
              </a:rPr>
              <a:t>(2</a:t>
            </a:r>
            <a:r>
              <a:rPr dirty="0" sz="2400" spc="-10">
                <a:solidFill>
                  <a:srgbClr val="A40020"/>
                </a:solidFill>
              </a:rPr>
              <a:t>) 利用双缓冲输入数据</a:t>
            </a:r>
            <a:endParaRPr sz="2400"/>
          </a:p>
        </p:txBody>
      </p:sp>
      <p:sp>
        <p:nvSpPr>
          <p:cNvPr id="7" name="object 7" descr=""/>
          <p:cNvSpPr txBox="1"/>
          <p:nvPr/>
        </p:nvSpPr>
        <p:spPr>
          <a:xfrm>
            <a:off x="3709415" y="1888235"/>
            <a:ext cx="1277620" cy="654050"/>
          </a:xfrm>
          <a:prstGeom prst="rect">
            <a:avLst/>
          </a:prstGeom>
          <a:ln w="12192">
            <a:solidFill>
              <a:srgbClr val="1F517B"/>
            </a:solidFill>
          </a:ln>
        </p:spPr>
        <p:txBody>
          <a:bodyPr wrap="square" lIns="0" tIns="194945" rIns="0" bIns="0" rtlCol="0" vert="horz">
            <a:spAutoFit/>
          </a:bodyPr>
          <a:lstStyle/>
          <a:p>
            <a:pPr marL="180975">
              <a:lnSpc>
                <a:spcPct val="100000"/>
              </a:lnSpc>
              <a:spcBef>
                <a:spcPts val="1535"/>
              </a:spcBef>
            </a:pPr>
            <a:r>
              <a:rPr dirty="0" sz="1800" spc="-15" b="1">
                <a:solidFill>
                  <a:srgbClr val="1F517B"/>
                </a:solidFill>
                <a:latin typeface="微软雅黑"/>
                <a:cs typeface="微软雅黑"/>
              </a:rPr>
              <a:t>输入设备</a:t>
            </a:r>
            <a:endParaRPr sz="1800">
              <a:latin typeface="微软雅黑"/>
              <a:cs typeface="微软雅黑"/>
            </a:endParaRPr>
          </a:p>
        </p:txBody>
      </p:sp>
      <p:sp>
        <p:nvSpPr>
          <p:cNvPr id="8" name="object 8" descr=""/>
          <p:cNvSpPr txBox="1"/>
          <p:nvPr/>
        </p:nvSpPr>
        <p:spPr>
          <a:xfrm>
            <a:off x="2970276" y="3331464"/>
            <a:ext cx="1143000" cy="524510"/>
          </a:xfrm>
          <a:prstGeom prst="rect">
            <a:avLst/>
          </a:prstGeom>
          <a:ln w="12192">
            <a:solidFill>
              <a:srgbClr val="1F517B"/>
            </a:solidFill>
          </a:ln>
        </p:spPr>
        <p:txBody>
          <a:bodyPr wrap="square" lIns="0" tIns="130175" rIns="0" bIns="0" rtlCol="0" vert="horz">
            <a:spAutoFit/>
          </a:bodyPr>
          <a:lstStyle/>
          <a:p>
            <a:pPr marL="292735">
              <a:lnSpc>
                <a:spcPct val="100000"/>
              </a:lnSpc>
              <a:spcBef>
                <a:spcPts val="1025"/>
              </a:spcBef>
            </a:pPr>
            <a:r>
              <a:rPr dirty="0" sz="1800" spc="-20" b="1">
                <a:solidFill>
                  <a:srgbClr val="1F517B"/>
                </a:solidFill>
                <a:latin typeface="微软雅黑"/>
                <a:cs typeface="微软雅黑"/>
              </a:rPr>
              <a:t>BUF</a:t>
            </a:r>
            <a:r>
              <a:rPr dirty="0" baseline="-20833" sz="1800" spc="-30" b="1">
                <a:solidFill>
                  <a:srgbClr val="1F517B"/>
                </a:solidFill>
                <a:latin typeface="微软雅黑"/>
                <a:cs typeface="微软雅黑"/>
              </a:rPr>
              <a:t>1</a:t>
            </a:r>
            <a:endParaRPr baseline="-20833" sz="1800">
              <a:latin typeface="微软雅黑"/>
              <a:cs typeface="微软雅黑"/>
            </a:endParaRPr>
          </a:p>
        </p:txBody>
      </p:sp>
      <p:sp>
        <p:nvSpPr>
          <p:cNvPr id="9" name="object 9" descr=""/>
          <p:cNvSpPr txBox="1"/>
          <p:nvPr/>
        </p:nvSpPr>
        <p:spPr>
          <a:xfrm>
            <a:off x="1401825" y="5441391"/>
            <a:ext cx="482600" cy="299720"/>
          </a:xfrm>
          <a:prstGeom prst="rect">
            <a:avLst/>
          </a:prstGeom>
        </p:spPr>
        <p:txBody>
          <a:bodyPr wrap="square" lIns="0" tIns="12700" rIns="0" bIns="0" rtlCol="0" vert="horz">
            <a:spAutoFit/>
          </a:bodyPr>
          <a:lstStyle/>
          <a:p>
            <a:pPr marL="12700">
              <a:lnSpc>
                <a:spcPct val="100000"/>
              </a:lnSpc>
              <a:spcBef>
                <a:spcPts val="100"/>
              </a:spcBef>
            </a:pPr>
            <a:r>
              <a:rPr dirty="0" sz="1800" spc="-25" b="1">
                <a:solidFill>
                  <a:srgbClr val="1F517B"/>
                </a:solidFill>
                <a:latin typeface="微软雅黑"/>
                <a:cs typeface="微软雅黑"/>
              </a:rPr>
              <a:t>进程</a:t>
            </a:r>
            <a:endParaRPr sz="1800">
              <a:latin typeface="微软雅黑"/>
              <a:cs typeface="微软雅黑"/>
            </a:endParaRPr>
          </a:p>
        </p:txBody>
      </p:sp>
      <p:sp>
        <p:nvSpPr>
          <p:cNvPr id="10" name="object 10" descr=""/>
          <p:cNvSpPr txBox="1"/>
          <p:nvPr/>
        </p:nvSpPr>
        <p:spPr>
          <a:xfrm>
            <a:off x="1086611" y="3192779"/>
            <a:ext cx="1143000" cy="2162810"/>
          </a:xfrm>
          <a:prstGeom prst="rect">
            <a:avLst/>
          </a:prstGeom>
          <a:ln w="12191">
            <a:solidFill>
              <a:srgbClr val="1F517B"/>
            </a:solidFill>
          </a:ln>
        </p:spPr>
        <p:txBody>
          <a:bodyPr wrap="square" lIns="0" tIns="6350" rIns="0" bIns="0" rtlCol="0" vert="horz">
            <a:spAutoFit/>
          </a:bodyPr>
          <a:lstStyle/>
          <a:p>
            <a:pPr>
              <a:lnSpc>
                <a:spcPct val="100000"/>
              </a:lnSpc>
              <a:spcBef>
                <a:spcPts val="50"/>
              </a:spcBef>
            </a:pPr>
            <a:endParaRPr sz="2200">
              <a:latin typeface="Times New Roman"/>
              <a:cs typeface="Times New Roman"/>
            </a:endParaRPr>
          </a:p>
          <a:p>
            <a:pPr algn="ctr" marL="2540">
              <a:lnSpc>
                <a:spcPct val="100000"/>
              </a:lnSpc>
            </a:pPr>
            <a:r>
              <a:rPr dirty="0" sz="1800" spc="-55" b="1">
                <a:solidFill>
                  <a:srgbClr val="1F517B"/>
                </a:solidFill>
                <a:latin typeface="Tahoma"/>
                <a:cs typeface="Tahoma"/>
              </a:rPr>
              <a:t>⁝</a:t>
            </a:r>
            <a:endParaRPr sz="1800">
              <a:latin typeface="Tahoma"/>
              <a:cs typeface="Tahoma"/>
            </a:endParaRPr>
          </a:p>
          <a:p>
            <a:pPr algn="ctr">
              <a:lnSpc>
                <a:spcPct val="100000"/>
              </a:lnSpc>
              <a:spcBef>
                <a:spcPts val="935"/>
              </a:spcBef>
            </a:pPr>
            <a:r>
              <a:rPr dirty="0" sz="1800" spc="-55" b="1">
                <a:solidFill>
                  <a:srgbClr val="1F517B"/>
                </a:solidFill>
                <a:latin typeface="Tahoma"/>
                <a:cs typeface="Tahoma"/>
              </a:rPr>
              <a:t>⁝</a:t>
            </a:r>
            <a:endParaRPr sz="1800">
              <a:latin typeface="Tahoma"/>
              <a:cs typeface="Tahoma"/>
            </a:endParaRPr>
          </a:p>
        </p:txBody>
      </p:sp>
      <p:sp>
        <p:nvSpPr>
          <p:cNvPr id="11" name="object 11" descr=""/>
          <p:cNvSpPr txBox="1"/>
          <p:nvPr/>
        </p:nvSpPr>
        <p:spPr>
          <a:xfrm>
            <a:off x="5135117" y="2670809"/>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②</a:t>
            </a:r>
            <a:endParaRPr sz="1800">
              <a:latin typeface="微软雅黑"/>
              <a:cs typeface="微软雅黑"/>
            </a:endParaRPr>
          </a:p>
        </p:txBody>
      </p:sp>
      <p:sp>
        <p:nvSpPr>
          <p:cNvPr id="12" name="object 12" descr=""/>
          <p:cNvSpPr txBox="1"/>
          <p:nvPr/>
        </p:nvSpPr>
        <p:spPr>
          <a:xfrm>
            <a:off x="5468239" y="4039361"/>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③</a:t>
            </a:r>
            <a:endParaRPr sz="1800">
              <a:latin typeface="微软雅黑"/>
              <a:cs typeface="微软雅黑"/>
            </a:endParaRPr>
          </a:p>
        </p:txBody>
      </p:sp>
      <p:sp>
        <p:nvSpPr>
          <p:cNvPr id="13" name="object 13" descr=""/>
          <p:cNvSpPr txBox="1"/>
          <p:nvPr/>
        </p:nvSpPr>
        <p:spPr>
          <a:xfrm>
            <a:off x="4852415" y="3331464"/>
            <a:ext cx="1143000" cy="524510"/>
          </a:xfrm>
          <a:prstGeom prst="rect">
            <a:avLst/>
          </a:prstGeom>
          <a:ln w="12192">
            <a:solidFill>
              <a:srgbClr val="1F517B"/>
            </a:solidFill>
          </a:ln>
        </p:spPr>
        <p:txBody>
          <a:bodyPr wrap="square" lIns="0" tIns="130175" rIns="0" bIns="0" rtlCol="0" vert="horz">
            <a:spAutoFit/>
          </a:bodyPr>
          <a:lstStyle/>
          <a:p>
            <a:pPr marL="294005">
              <a:lnSpc>
                <a:spcPct val="100000"/>
              </a:lnSpc>
              <a:spcBef>
                <a:spcPts val="1025"/>
              </a:spcBef>
            </a:pPr>
            <a:r>
              <a:rPr dirty="0" sz="1800" spc="-20" b="1">
                <a:solidFill>
                  <a:srgbClr val="1F517B"/>
                </a:solidFill>
                <a:latin typeface="微软雅黑"/>
                <a:cs typeface="微软雅黑"/>
              </a:rPr>
              <a:t>BUF</a:t>
            </a:r>
            <a:r>
              <a:rPr dirty="0" baseline="-20833" sz="1800" spc="-30" b="1">
                <a:solidFill>
                  <a:srgbClr val="1F517B"/>
                </a:solidFill>
                <a:latin typeface="微软雅黑"/>
                <a:cs typeface="微软雅黑"/>
              </a:rPr>
              <a:t>2</a:t>
            </a:r>
            <a:endParaRPr baseline="-20833" sz="1800">
              <a:latin typeface="微软雅黑"/>
              <a:cs typeface="微软雅黑"/>
            </a:endParaRPr>
          </a:p>
        </p:txBody>
      </p:sp>
      <p:sp>
        <p:nvSpPr>
          <p:cNvPr id="14" name="object 14" descr=""/>
          <p:cNvSpPr/>
          <p:nvPr/>
        </p:nvSpPr>
        <p:spPr>
          <a:xfrm>
            <a:off x="3509009" y="2539238"/>
            <a:ext cx="479425" cy="793115"/>
          </a:xfrm>
          <a:custGeom>
            <a:avLst/>
            <a:gdLst/>
            <a:ahLst/>
            <a:cxnLst/>
            <a:rect l="l" t="t" r="r" b="b"/>
            <a:pathLst>
              <a:path w="479425" h="793114">
                <a:moveTo>
                  <a:pt x="10667" y="651383"/>
                </a:moveTo>
                <a:lnTo>
                  <a:pt x="0" y="792988"/>
                </a:lnTo>
                <a:lnTo>
                  <a:pt x="119634" y="716534"/>
                </a:lnTo>
                <a:lnTo>
                  <a:pt x="91808" y="699897"/>
                </a:lnTo>
                <a:lnTo>
                  <a:pt x="67182" y="699897"/>
                </a:lnTo>
                <a:lnTo>
                  <a:pt x="50164" y="689737"/>
                </a:lnTo>
                <a:lnTo>
                  <a:pt x="56654" y="678878"/>
                </a:lnTo>
                <a:lnTo>
                  <a:pt x="10667" y="651383"/>
                </a:lnTo>
                <a:close/>
              </a:path>
              <a:path w="479425" h="793114">
                <a:moveTo>
                  <a:pt x="56654" y="678878"/>
                </a:moveTo>
                <a:lnTo>
                  <a:pt x="50164" y="689737"/>
                </a:lnTo>
                <a:lnTo>
                  <a:pt x="67182" y="699897"/>
                </a:lnTo>
                <a:lnTo>
                  <a:pt x="73666" y="689049"/>
                </a:lnTo>
                <a:lnTo>
                  <a:pt x="56654" y="678878"/>
                </a:lnTo>
                <a:close/>
              </a:path>
              <a:path w="479425" h="793114">
                <a:moveTo>
                  <a:pt x="73666" y="689049"/>
                </a:moveTo>
                <a:lnTo>
                  <a:pt x="67182" y="699897"/>
                </a:lnTo>
                <a:lnTo>
                  <a:pt x="91808" y="699897"/>
                </a:lnTo>
                <a:lnTo>
                  <a:pt x="73666" y="689049"/>
                </a:lnTo>
                <a:close/>
              </a:path>
              <a:path w="479425" h="793114">
                <a:moveTo>
                  <a:pt x="462406" y="0"/>
                </a:moveTo>
                <a:lnTo>
                  <a:pt x="56654" y="678878"/>
                </a:lnTo>
                <a:lnTo>
                  <a:pt x="73666" y="689049"/>
                </a:lnTo>
                <a:lnTo>
                  <a:pt x="479425" y="10160"/>
                </a:lnTo>
                <a:lnTo>
                  <a:pt x="462406" y="0"/>
                </a:lnTo>
                <a:close/>
              </a:path>
            </a:pathLst>
          </a:custGeom>
          <a:solidFill>
            <a:srgbClr val="1F517B"/>
          </a:solidFill>
        </p:spPr>
        <p:txBody>
          <a:bodyPr wrap="square" lIns="0" tIns="0" rIns="0" bIns="0" rtlCol="0"/>
          <a:lstStyle/>
          <a:p/>
        </p:txBody>
      </p:sp>
      <p:sp>
        <p:nvSpPr>
          <p:cNvPr id="15" name="object 15" descr=""/>
          <p:cNvSpPr/>
          <p:nvPr/>
        </p:nvSpPr>
        <p:spPr>
          <a:xfrm>
            <a:off x="4778628" y="2537841"/>
            <a:ext cx="681355" cy="794385"/>
          </a:xfrm>
          <a:custGeom>
            <a:avLst/>
            <a:gdLst/>
            <a:ahLst/>
            <a:cxnLst/>
            <a:rect l="l" t="t" r="r" b="b"/>
            <a:pathLst>
              <a:path w="681354" h="794385">
                <a:moveTo>
                  <a:pt x="591026" y="704300"/>
                </a:moveTo>
                <a:lnTo>
                  <a:pt x="550291" y="739139"/>
                </a:lnTo>
                <a:lnTo>
                  <a:pt x="681101" y="794385"/>
                </a:lnTo>
                <a:lnTo>
                  <a:pt x="661095" y="713994"/>
                </a:lnTo>
                <a:lnTo>
                  <a:pt x="599313" y="713994"/>
                </a:lnTo>
                <a:lnTo>
                  <a:pt x="591026" y="704300"/>
                </a:lnTo>
                <a:close/>
              </a:path>
              <a:path w="681354" h="794385">
                <a:moveTo>
                  <a:pt x="606079" y="691425"/>
                </a:moveTo>
                <a:lnTo>
                  <a:pt x="591026" y="704300"/>
                </a:lnTo>
                <a:lnTo>
                  <a:pt x="599313" y="713994"/>
                </a:lnTo>
                <a:lnTo>
                  <a:pt x="614299" y="701039"/>
                </a:lnTo>
                <a:lnTo>
                  <a:pt x="606079" y="691425"/>
                </a:lnTo>
                <a:close/>
              </a:path>
              <a:path w="681354" h="794385">
                <a:moveTo>
                  <a:pt x="646811" y="656589"/>
                </a:moveTo>
                <a:lnTo>
                  <a:pt x="606079" y="691425"/>
                </a:lnTo>
                <a:lnTo>
                  <a:pt x="614299" y="701039"/>
                </a:lnTo>
                <a:lnTo>
                  <a:pt x="599313" y="713994"/>
                </a:lnTo>
                <a:lnTo>
                  <a:pt x="661095" y="713994"/>
                </a:lnTo>
                <a:lnTo>
                  <a:pt x="646811" y="656589"/>
                </a:lnTo>
                <a:close/>
              </a:path>
              <a:path w="681354" h="794385">
                <a:moveTo>
                  <a:pt x="14986" y="0"/>
                </a:moveTo>
                <a:lnTo>
                  <a:pt x="0" y="12954"/>
                </a:lnTo>
                <a:lnTo>
                  <a:pt x="591026" y="704300"/>
                </a:lnTo>
                <a:lnTo>
                  <a:pt x="606079" y="691425"/>
                </a:lnTo>
                <a:lnTo>
                  <a:pt x="14986" y="0"/>
                </a:lnTo>
                <a:close/>
              </a:path>
            </a:pathLst>
          </a:custGeom>
          <a:solidFill>
            <a:srgbClr val="1F517B"/>
          </a:solidFill>
        </p:spPr>
        <p:txBody>
          <a:bodyPr wrap="square" lIns="0" tIns="0" rIns="0" bIns="0" rtlCol="0"/>
          <a:lstStyle/>
          <a:p/>
        </p:txBody>
      </p:sp>
      <p:sp>
        <p:nvSpPr>
          <p:cNvPr id="16" name="object 16" descr=""/>
          <p:cNvSpPr/>
          <p:nvPr/>
        </p:nvSpPr>
        <p:spPr>
          <a:xfrm>
            <a:off x="3509009" y="3856482"/>
            <a:ext cx="0" cy="393700"/>
          </a:xfrm>
          <a:custGeom>
            <a:avLst/>
            <a:gdLst/>
            <a:ahLst/>
            <a:cxnLst/>
            <a:rect l="l" t="t" r="r" b="b"/>
            <a:pathLst>
              <a:path w="0" h="393700">
                <a:moveTo>
                  <a:pt x="0" y="0"/>
                </a:moveTo>
                <a:lnTo>
                  <a:pt x="0" y="393192"/>
                </a:lnTo>
              </a:path>
            </a:pathLst>
          </a:custGeom>
          <a:ln w="19812">
            <a:solidFill>
              <a:srgbClr val="1F517B"/>
            </a:solidFill>
          </a:ln>
        </p:spPr>
        <p:txBody>
          <a:bodyPr wrap="square" lIns="0" tIns="0" rIns="0" bIns="0" rtlCol="0"/>
          <a:lstStyle/>
          <a:p/>
        </p:txBody>
      </p:sp>
      <p:sp>
        <p:nvSpPr>
          <p:cNvPr id="17" name="object 17" descr=""/>
          <p:cNvSpPr/>
          <p:nvPr/>
        </p:nvSpPr>
        <p:spPr>
          <a:xfrm>
            <a:off x="2230373" y="4186173"/>
            <a:ext cx="1278890" cy="127000"/>
          </a:xfrm>
          <a:custGeom>
            <a:avLst/>
            <a:gdLst/>
            <a:ahLst/>
            <a:cxnLst/>
            <a:rect l="l" t="t" r="r" b="b"/>
            <a:pathLst>
              <a:path w="1278889" h="127000">
                <a:moveTo>
                  <a:pt x="127000" y="0"/>
                </a:moveTo>
                <a:lnTo>
                  <a:pt x="0" y="63500"/>
                </a:lnTo>
                <a:lnTo>
                  <a:pt x="127000" y="127000"/>
                </a:lnTo>
                <a:lnTo>
                  <a:pt x="127000" y="73406"/>
                </a:lnTo>
                <a:lnTo>
                  <a:pt x="114300" y="73406"/>
                </a:lnTo>
                <a:lnTo>
                  <a:pt x="114300" y="53593"/>
                </a:lnTo>
                <a:lnTo>
                  <a:pt x="127000" y="53593"/>
                </a:lnTo>
                <a:lnTo>
                  <a:pt x="127000" y="0"/>
                </a:lnTo>
                <a:close/>
              </a:path>
              <a:path w="1278889" h="127000">
                <a:moveTo>
                  <a:pt x="127000" y="53593"/>
                </a:moveTo>
                <a:lnTo>
                  <a:pt x="114300" y="53593"/>
                </a:lnTo>
                <a:lnTo>
                  <a:pt x="114300" y="73406"/>
                </a:lnTo>
                <a:lnTo>
                  <a:pt x="127000" y="73406"/>
                </a:lnTo>
                <a:lnTo>
                  <a:pt x="127000" y="53593"/>
                </a:lnTo>
                <a:close/>
              </a:path>
              <a:path w="1278889" h="127000">
                <a:moveTo>
                  <a:pt x="1278636" y="53593"/>
                </a:moveTo>
                <a:lnTo>
                  <a:pt x="127000" y="53593"/>
                </a:lnTo>
                <a:lnTo>
                  <a:pt x="127000" y="73406"/>
                </a:lnTo>
                <a:lnTo>
                  <a:pt x="1278636" y="73406"/>
                </a:lnTo>
                <a:lnTo>
                  <a:pt x="1278636" y="53593"/>
                </a:lnTo>
                <a:close/>
              </a:path>
            </a:pathLst>
          </a:custGeom>
          <a:solidFill>
            <a:srgbClr val="1F517B"/>
          </a:solidFill>
        </p:spPr>
        <p:txBody>
          <a:bodyPr wrap="square" lIns="0" tIns="0" rIns="0" bIns="0" rtlCol="0"/>
          <a:lstStyle/>
          <a:p/>
        </p:txBody>
      </p:sp>
      <p:sp>
        <p:nvSpPr>
          <p:cNvPr id="18" name="object 18" descr=""/>
          <p:cNvSpPr/>
          <p:nvPr/>
        </p:nvSpPr>
        <p:spPr>
          <a:xfrm>
            <a:off x="5394197" y="3856482"/>
            <a:ext cx="0" cy="721360"/>
          </a:xfrm>
          <a:custGeom>
            <a:avLst/>
            <a:gdLst/>
            <a:ahLst/>
            <a:cxnLst/>
            <a:rect l="l" t="t" r="r" b="b"/>
            <a:pathLst>
              <a:path w="0" h="721360">
                <a:moveTo>
                  <a:pt x="0" y="0"/>
                </a:moveTo>
                <a:lnTo>
                  <a:pt x="0" y="720852"/>
                </a:lnTo>
              </a:path>
            </a:pathLst>
          </a:custGeom>
          <a:ln w="19812">
            <a:solidFill>
              <a:srgbClr val="1F517B"/>
            </a:solidFill>
          </a:ln>
        </p:spPr>
        <p:txBody>
          <a:bodyPr wrap="square" lIns="0" tIns="0" rIns="0" bIns="0" rtlCol="0"/>
          <a:lstStyle/>
          <a:p/>
        </p:txBody>
      </p:sp>
      <p:sp>
        <p:nvSpPr>
          <p:cNvPr id="19" name="object 19" descr=""/>
          <p:cNvSpPr/>
          <p:nvPr/>
        </p:nvSpPr>
        <p:spPr>
          <a:xfrm>
            <a:off x="2233422" y="4500117"/>
            <a:ext cx="3161030" cy="127000"/>
          </a:xfrm>
          <a:custGeom>
            <a:avLst/>
            <a:gdLst/>
            <a:ahLst/>
            <a:cxnLst/>
            <a:rect l="l" t="t" r="r" b="b"/>
            <a:pathLst>
              <a:path w="3161029" h="127000">
                <a:moveTo>
                  <a:pt x="127000" y="0"/>
                </a:moveTo>
                <a:lnTo>
                  <a:pt x="0" y="63499"/>
                </a:lnTo>
                <a:lnTo>
                  <a:pt x="127000" y="126999"/>
                </a:lnTo>
                <a:lnTo>
                  <a:pt x="127000" y="73405"/>
                </a:lnTo>
                <a:lnTo>
                  <a:pt x="114300" y="73405"/>
                </a:lnTo>
                <a:lnTo>
                  <a:pt x="114300" y="53593"/>
                </a:lnTo>
                <a:lnTo>
                  <a:pt x="127000" y="53593"/>
                </a:lnTo>
                <a:lnTo>
                  <a:pt x="127000" y="0"/>
                </a:lnTo>
                <a:close/>
              </a:path>
              <a:path w="3161029" h="127000">
                <a:moveTo>
                  <a:pt x="127000" y="53593"/>
                </a:moveTo>
                <a:lnTo>
                  <a:pt x="114300" y="53593"/>
                </a:lnTo>
                <a:lnTo>
                  <a:pt x="114300" y="73405"/>
                </a:lnTo>
                <a:lnTo>
                  <a:pt x="127000" y="73405"/>
                </a:lnTo>
                <a:lnTo>
                  <a:pt x="127000" y="53593"/>
                </a:lnTo>
                <a:close/>
              </a:path>
              <a:path w="3161029" h="127000">
                <a:moveTo>
                  <a:pt x="3160776" y="53593"/>
                </a:moveTo>
                <a:lnTo>
                  <a:pt x="127000" y="53593"/>
                </a:lnTo>
                <a:lnTo>
                  <a:pt x="127000" y="73405"/>
                </a:lnTo>
                <a:lnTo>
                  <a:pt x="3160776" y="73405"/>
                </a:lnTo>
                <a:lnTo>
                  <a:pt x="3160776" y="53593"/>
                </a:lnTo>
                <a:close/>
              </a:path>
            </a:pathLst>
          </a:custGeom>
          <a:solidFill>
            <a:srgbClr val="1F517B"/>
          </a:solidFill>
        </p:spPr>
        <p:txBody>
          <a:bodyPr wrap="square" lIns="0" tIns="0" rIns="0" bIns="0" rtlCol="0"/>
          <a:lstStyle/>
          <a:p/>
        </p:txBody>
      </p:sp>
      <p:sp>
        <p:nvSpPr>
          <p:cNvPr id="20" name="object 20" descr=""/>
          <p:cNvSpPr txBox="1"/>
          <p:nvPr/>
        </p:nvSpPr>
        <p:spPr>
          <a:xfrm>
            <a:off x="2775585" y="3910710"/>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②</a:t>
            </a:r>
            <a:endParaRPr sz="1800">
              <a:latin typeface="微软雅黑"/>
              <a:cs typeface="微软雅黑"/>
            </a:endParaRPr>
          </a:p>
        </p:txBody>
      </p:sp>
      <p:sp>
        <p:nvSpPr>
          <p:cNvPr id="21" name="object 21" descr=""/>
          <p:cNvSpPr txBox="1"/>
          <p:nvPr/>
        </p:nvSpPr>
        <p:spPr>
          <a:xfrm>
            <a:off x="3448811" y="2680208"/>
            <a:ext cx="635000" cy="299720"/>
          </a:xfrm>
          <a:prstGeom prst="rect">
            <a:avLst/>
          </a:prstGeom>
        </p:spPr>
        <p:txBody>
          <a:bodyPr wrap="square" lIns="0" tIns="12700" rIns="0" bIns="0" rtlCol="0" vert="horz">
            <a:spAutoFit/>
          </a:bodyPr>
          <a:lstStyle/>
          <a:p>
            <a:pPr marL="38100">
              <a:lnSpc>
                <a:spcPct val="100000"/>
              </a:lnSpc>
              <a:spcBef>
                <a:spcPts val="100"/>
              </a:spcBef>
            </a:pPr>
            <a:r>
              <a:rPr dirty="0" sz="1800">
                <a:solidFill>
                  <a:srgbClr val="1F517B"/>
                </a:solidFill>
                <a:latin typeface="微软雅黑"/>
                <a:cs typeface="微软雅黑"/>
              </a:rPr>
              <a:t>①</a:t>
            </a:r>
            <a:r>
              <a:rPr dirty="0" sz="1800" spc="260">
                <a:solidFill>
                  <a:srgbClr val="1F517B"/>
                </a:solidFill>
                <a:latin typeface="微软雅黑"/>
                <a:cs typeface="微软雅黑"/>
              </a:rPr>
              <a:t> </a:t>
            </a:r>
            <a:r>
              <a:rPr dirty="0" baseline="-23148" sz="2700" spc="-89">
                <a:solidFill>
                  <a:srgbClr val="1F517B"/>
                </a:solidFill>
                <a:latin typeface="微软雅黑"/>
                <a:cs typeface="微软雅黑"/>
              </a:rPr>
              <a:t>③</a:t>
            </a:r>
            <a:endParaRPr baseline="-23148" sz="2700">
              <a:latin typeface="微软雅黑"/>
              <a:cs typeface="微软雅黑"/>
            </a:endParaRPr>
          </a:p>
        </p:txBody>
      </p:sp>
      <p:sp>
        <p:nvSpPr>
          <p:cNvPr id="22" name="object 22" descr=""/>
          <p:cNvSpPr txBox="1"/>
          <p:nvPr/>
        </p:nvSpPr>
        <p:spPr>
          <a:xfrm>
            <a:off x="6539230" y="1201526"/>
            <a:ext cx="4841875" cy="2219960"/>
          </a:xfrm>
          <a:prstGeom prst="rect">
            <a:avLst/>
          </a:prstGeom>
        </p:spPr>
        <p:txBody>
          <a:bodyPr wrap="square" lIns="0" tIns="194945" rIns="0" bIns="0" rtlCol="0" vert="horz">
            <a:spAutoFit/>
          </a:bodyPr>
          <a:lstStyle/>
          <a:p>
            <a:pPr marL="354965" indent="-342265">
              <a:lnSpc>
                <a:spcPct val="100000"/>
              </a:lnSpc>
              <a:spcBef>
                <a:spcPts val="1535"/>
              </a:spcBef>
              <a:buFont typeface="Arial"/>
              <a:buChar char="•"/>
              <a:tabLst>
                <a:tab pos="354965" algn="l"/>
                <a:tab pos="355600" algn="l"/>
              </a:tabLst>
            </a:pPr>
            <a:r>
              <a:rPr dirty="0" sz="2400">
                <a:solidFill>
                  <a:srgbClr val="1F517B"/>
                </a:solidFill>
                <a:latin typeface="微软雅黑"/>
                <a:cs typeface="微软雅黑"/>
              </a:rPr>
              <a:t>T：</a:t>
            </a:r>
            <a:r>
              <a:rPr dirty="0" sz="2400" spc="-5">
                <a:solidFill>
                  <a:srgbClr val="1F517B"/>
                </a:solidFill>
                <a:latin typeface="微软雅黑"/>
                <a:cs typeface="微软雅黑"/>
              </a:rPr>
              <a:t>数据传输到缓冲区的时间</a:t>
            </a:r>
            <a:endParaRPr sz="2400">
              <a:latin typeface="微软雅黑"/>
              <a:cs typeface="微软雅黑"/>
            </a:endParaRPr>
          </a:p>
          <a:p>
            <a:pPr marL="354965" indent="-342265">
              <a:lnSpc>
                <a:spcPct val="100000"/>
              </a:lnSpc>
              <a:spcBef>
                <a:spcPts val="1440"/>
              </a:spcBef>
              <a:buFont typeface="Arial"/>
              <a:buChar char="•"/>
              <a:tabLst>
                <a:tab pos="354965" algn="l"/>
                <a:tab pos="355600" algn="l"/>
              </a:tabLst>
            </a:pPr>
            <a:r>
              <a:rPr dirty="0" sz="2400" spc="120">
                <a:solidFill>
                  <a:srgbClr val="1F517B"/>
                </a:solidFill>
                <a:latin typeface="微软雅黑"/>
                <a:cs typeface="微软雅黑"/>
              </a:rPr>
              <a:t>M</a:t>
            </a:r>
            <a:r>
              <a:rPr dirty="0" sz="2400" spc="100">
                <a:solidFill>
                  <a:srgbClr val="1F517B"/>
                </a:solidFill>
                <a:latin typeface="微软雅黑"/>
                <a:cs typeface="微软雅黑"/>
              </a:rPr>
              <a:t>：数据从缓冲区复制到进程空</a:t>
            </a:r>
            <a:endParaRPr sz="2400">
              <a:latin typeface="微软雅黑"/>
              <a:cs typeface="微软雅黑"/>
            </a:endParaRPr>
          </a:p>
          <a:p>
            <a:pPr marL="355600">
              <a:lnSpc>
                <a:spcPct val="100000"/>
              </a:lnSpc>
              <a:spcBef>
                <a:spcPts val="1440"/>
              </a:spcBef>
            </a:pPr>
            <a:r>
              <a:rPr dirty="0" sz="2400" spc="-15">
                <a:solidFill>
                  <a:srgbClr val="1F517B"/>
                </a:solidFill>
                <a:latin typeface="微软雅黑"/>
                <a:cs typeface="微软雅黑"/>
              </a:rPr>
              <a:t>间的时间</a:t>
            </a:r>
            <a:endParaRPr sz="2400">
              <a:latin typeface="微软雅黑"/>
              <a:cs typeface="微软雅黑"/>
            </a:endParaRPr>
          </a:p>
          <a:p>
            <a:pPr marL="354965" indent="-342265">
              <a:lnSpc>
                <a:spcPct val="100000"/>
              </a:lnSpc>
              <a:spcBef>
                <a:spcPts val="1440"/>
              </a:spcBef>
              <a:buFont typeface="Arial"/>
              <a:buChar char="•"/>
              <a:tabLst>
                <a:tab pos="354965" algn="l"/>
                <a:tab pos="355600" algn="l"/>
              </a:tabLst>
            </a:pPr>
            <a:r>
              <a:rPr dirty="0" sz="2400" spc="-10">
                <a:solidFill>
                  <a:srgbClr val="1F517B"/>
                </a:solidFill>
                <a:latin typeface="微软雅黑"/>
                <a:cs typeface="微软雅黑"/>
              </a:rPr>
              <a:t>C</a:t>
            </a:r>
            <a:r>
              <a:rPr dirty="0" sz="2400" spc="-20">
                <a:solidFill>
                  <a:srgbClr val="1F517B"/>
                </a:solidFill>
                <a:latin typeface="微软雅黑"/>
                <a:cs typeface="微软雅黑"/>
              </a:rPr>
              <a:t>：处理数据的时间</a:t>
            </a:r>
            <a:endParaRPr sz="2400">
              <a:latin typeface="微软雅黑"/>
              <a:cs typeface="微软雅黑"/>
            </a:endParaRPr>
          </a:p>
        </p:txBody>
      </p:sp>
      <p:sp>
        <p:nvSpPr>
          <p:cNvPr id="23" name="object 23" descr=""/>
          <p:cNvSpPr txBox="1"/>
          <p:nvPr/>
        </p:nvSpPr>
        <p:spPr>
          <a:xfrm>
            <a:off x="6539230" y="3396234"/>
            <a:ext cx="4855845" cy="2769235"/>
          </a:xfrm>
          <a:prstGeom prst="rect">
            <a:avLst/>
          </a:prstGeom>
        </p:spPr>
        <p:txBody>
          <a:bodyPr wrap="square" lIns="0" tIns="12700" rIns="0" bIns="0" rtlCol="0" vert="horz">
            <a:spAutoFit/>
          </a:bodyPr>
          <a:lstStyle/>
          <a:p>
            <a:pPr algn="just" marL="12700" marR="5080">
              <a:lnSpc>
                <a:spcPct val="150000"/>
              </a:lnSpc>
              <a:spcBef>
                <a:spcPts val="100"/>
              </a:spcBef>
            </a:pPr>
            <a:r>
              <a:rPr dirty="0" sz="2400" spc="125" b="1">
                <a:solidFill>
                  <a:srgbClr val="C00000"/>
                </a:solidFill>
                <a:latin typeface="微软雅黑"/>
                <a:cs typeface="微软雅黑"/>
              </a:rPr>
              <a:t>考虑：双缓冲情况下，对于一批数</a:t>
            </a:r>
            <a:r>
              <a:rPr dirty="0" sz="2400" spc="114" b="1">
                <a:solidFill>
                  <a:srgbClr val="C00000"/>
                </a:solidFill>
                <a:latin typeface="微软雅黑"/>
                <a:cs typeface="微软雅黑"/>
              </a:rPr>
              <a:t>据，其中每个数据块的平均传输处</a:t>
            </a:r>
            <a:r>
              <a:rPr dirty="0" sz="2400" spc="-10" b="1">
                <a:solidFill>
                  <a:srgbClr val="C00000"/>
                </a:solidFill>
                <a:latin typeface="微软雅黑"/>
                <a:cs typeface="微软雅黑"/>
              </a:rPr>
              <a:t>理时间是多少？</a:t>
            </a:r>
            <a:endParaRPr sz="2400">
              <a:latin typeface="微软雅黑"/>
              <a:cs typeface="微软雅黑"/>
            </a:endParaRPr>
          </a:p>
          <a:p>
            <a:pPr marL="12700" marR="2396490">
              <a:lnSpc>
                <a:spcPts val="4320"/>
              </a:lnSpc>
              <a:spcBef>
                <a:spcPts val="180"/>
              </a:spcBef>
            </a:pPr>
            <a:r>
              <a:rPr dirty="0" sz="2400" spc="-15" b="1">
                <a:solidFill>
                  <a:srgbClr val="C00000"/>
                </a:solidFill>
                <a:latin typeface="微软雅黑"/>
                <a:cs typeface="微软雅黑"/>
              </a:rPr>
              <a:t>如果是单缓冲呢？</a:t>
            </a:r>
            <a:r>
              <a:rPr dirty="0" sz="2400" spc="-10" b="1">
                <a:solidFill>
                  <a:srgbClr val="C00000"/>
                </a:solidFill>
                <a:latin typeface="微软雅黑"/>
                <a:cs typeface="微软雅黑"/>
              </a:rPr>
              <a:t>如果是多缓冲呢？</a:t>
            </a:r>
            <a:endParaRPr sz="2400">
              <a:latin typeface="微软雅黑"/>
              <a:cs typeface="微软雅黑"/>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grpSp>
        <p:nvGrpSpPr>
          <p:cNvPr id="3" name="object 3" descr=""/>
          <p:cNvGrpSpPr/>
          <p:nvPr/>
        </p:nvGrpSpPr>
        <p:grpSpPr>
          <a:xfrm>
            <a:off x="2112264" y="711708"/>
            <a:ext cx="3663315" cy="677545"/>
            <a:chOff x="2112264" y="711708"/>
            <a:chExt cx="3663315" cy="677545"/>
          </a:xfrm>
        </p:grpSpPr>
        <p:pic>
          <p:nvPicPr>
            <p:cNvPr id="4" name="object 4" descr=""/>
            <p:cNvPicPr/>
            <p:nvPr/>
          </p:nvPicPr>
          <p:blipFill>
            <a:blip r:embed="rId3" cstate="print"/>
            <a:stretch>
              <a:fillRect/>
            </a:stretch>
          </p:blipFill>
          <p:spPr>
            <a:xfrm>
              <a:off x="2112264" y="711708"/>
              <a:ext cx="919734" cy="677418"/>
            </a:xfrm>
            <a:prstGeom prst="rect">
              <a:avLst/>
            </a:prstGeom>
          </p:spPr>
        </p:pic>
        <p:pic>
          <p:nvPicPr>
            <p:cNvPr id="5" name="object 5" descr=""/>
            <p:cNvPicPr/>
            <p:nvPr/>
          </p:nvPicPr>
          <p:blipFill>
            <a:blip r:embed="rId4" cstate="print"/>
            <a:stretch>
              <a:fillRect/>
            </a:stretch>
          </p:blipFill>
          <p:spPr>
            <a:xfrm>
              <a:off x="2628900" y="711708"/>
              <a:ext cx="3146298" cy="677418"/>
            </a:xfrm>
            <a:prstGeom prst="rect">
              <a:avLst/>
            </a:prstGeom>
          </p:spPr>
        </p:pic>
      </p:grpSp>
      <p:sp>
        <p:nvSpPr>
          <p:cNvPr id="6" name="object 6"/>
          <p:cNvSpPr txBox="1">
            <a:spLocks noGrp="1"/>
          </p:cNvSpPr>
          <p:nvPr>
            <p:ph type="title"/>
          </p:nvPr>
        </p:nvSpPr>
        <p:spPr>
          <a:xfrm>
            <a:off x="2290317" y="788034"/>
            <a:ext cx="3285490" cy="391160"/>
          </a:xfrm>
          <a:prstGeom prst="rect"/>
        </p:spPr>
        <p:txBody>
          <a:bodyPr wrap="square" lIns="0" tIns="12700" rIns="0" bIns="0" rtlCol="0" vert="horz">
            <a:spAutoFit/>
          </a:bodyPr>
          <a:lstStyle/>
          <a:p>
            <a:pPr marL="12700">
              <a:lnSpc>
                <a:spcPct val="100000"/>
              </a:lnSpc>
              <a:spcBef>
                <a:spcPts val="100"/>
              </a:spcBef>
            </a:pPr>
            <a:r>
              <a:rPr dirty="0" sz="2400">
                <a:solidFill>
                  <a:srgbClr val="A40020"/>
                </a:solidFill>
              </a:rPr>
              <a:t>(3)</a:t>
            </a:r>
            <a:r>
              <a:rPr dirty="0" sz="2400" spc="-10">
                <a:solidFill>
                  <a:srgbClr val="A40020"/>
                </a:solidFill>
              </a:rPr>
              <a:t> 利用双缓冲输出数据</a:t>
            </a:r>
            <a:endParaRPr sz="2400"/>
          </a:p>
        </p:txBody>
      </p:sp>
      <p:sp>
        <p:nvSpPr>
          <p:cNvPr id="7" name="object 7" descr=""/>
          <p:cNvSpPr txBox="1"/>
          <p:nvPr/>
        </p:nvSpPr>
        <p:spPr>
          <a:xfrm>
            <a:off x="6405371" y="1731264"/>
            <a:ext cx="1260475" cy="652780"/>
          </a:xfrm>
          <a:prstGeom prst="rect">
            <a:avLst/>
          </a:prstGeom>
          <a:ln w="12192">
            <a:solidFill>
              <a:srgbClr val="1F517B"/>
            </a:solidFill>
          </a:ln>
        </p:spPr>
        <p:txBody>
          <a:bodyPr wrap="square" lIns="0" tIns="193675" rIns="0" bIns="0" rtlCol="0" vert="horz">
            <a:spAutoFit/>
          </a:bodyPr>
          <a:lstStyle/>
          <a:p>
            <a:pPr marL="172720">
              <a:lnSpc>
                <a:spcPct val="100000"/>
              </a:lnSpc>
              <a:spcBef>
                <a:spcPts val="1525"/>
              </a:spcBef>
            </a:pPr>
            <a:r>
              <a:rPr dirty="0" sz="1800" spc="-15" b="1">
                <a:solidFill>
                  <a:srgbClr val="1F517B"/>
                </a:solidFill>
                <a:latin typeface="微软雅黑"/>
                <a:cs typeface="微软雅黑"/>
              </a:rPr>
              <a:t>输出设备</a:t>
            </a:r>
            <a:endParaRPr sz="1800">
              <a:latin typeface="微软雅黑"/>
              <a:cs typeface="微软雅黑"/>
            </a:endParaRPr>
          </a:p>
        </p:txBody>
      </p:sp>
      <p:sp>
        <p:nvSpPr>
          <p:cNvPr id="8" name="object 8" descr=""/>
          <p:cNvSpPr txBox="1"/>
          <p:nvPr/>
        </p:nvSpPr>
        <p:spPr>
          <a:xfrm>
            <a:off x="5676900" y="3168395"/>
            <a:ext cx="1127760" cy="521334"/>
          </a:xfrm>
          <a:prstGeom prst="rect">
            <a:avLst/>
          </a:prstGeom>
          <a:ln w="12192">
            <a:solidFill>
              <a:srgbClr val="1F517B"/>
            </a:solidFill>
          </a:ln>
        </p:spPr>
        <p:txBody>
          <a:bodyPr wrap="square" lIns="0" tIns="104775" rIns="0" bIns="0" rtlCol="0" vert="horz">
            <a:spAutoFit/>
          </a:bodyPr>
          <a:lstStyle/>
          <a:p>
            <a:pPr marL="287020">
              <a:lnSpc>
                <a:spcPct val="100000"/>
              </a:lnSpc>
              <a:spcBef>
                <a:spcPts val="825"/>
              </a:spcBef>
            </a:pPr>
            <a:r>
              <a:rPr dirty="0" sz="1800" spc="-20" b="1">
                <a:solidFill>
                  <a:srgbClr val="1F517B"/>
                </a:solidFill>
                <a:latin typeface="微软雅黑"/>
                <a:cs typeface="微软雅黑"/>
              </a:rPr>
              <a:t>BUF</a:t>
            </a:r>
            <a:r>
              <a:rPr dirty="0" baseline="-20833" sz="1800" spc="-30" b="1">
                <a:solidFill>
                  <a:srgbClr val="1F517B"/>
                </a:solidFill>
                <a:latin typeface="微软雅黑"/>
                <a:cs typeface="微软雅黑"/>
              </a:rPr>
              <a:t>1</a:t>
            </a:r>
            <a:endParaRPr baseline="-20833" sz="1800">
              <a:latin typeface="微软雅黑"/>
              <a:cs typeface="微软雅黑"/>
            </a:endParaRPr>
          </a:p>
        </p:txBody>
      </p:sp>
      <p:sp>
        <p:nvSpPr>
          <p:cNvPr id="9" name="object 9" descr=""/>
          <p:cNvSpPr/>
          <p:nvPr/>
        </p:nvSpPr>
        <p:spPr>
          <a:xfrm>
            <a:off x="3823715" y="3031235"/>
            <a:ext cx="1126490" cy="2153920"/>
          </a:xfrm>
          <a:custGeom>
            <a:avLst/>
            <a:gdLst/>
            <a:ahLst/>
            <a:cxnLst/>
            <a:rect l="l" t="t" r="r" b="b"/>
            <a:pathLst>
              <a:path w="1126489" h="2153920">
                <a:moveTo>
                  <a:pt x="0" y="2153412"/>
                </a:moveTo>
                <a:lnTo>
                  <a:pt x="1126236" y="2153412"/>
                </a:lnTo>
                <a:lnTo>
                  <a:pt x="1126236" y="0"/>
                </a:lnTo>
                <a:lnTo>
                  <a:pt x="0" y="0"/>
                </a:lnTo>
                <a:lnTo>
                  <a:pt x="0" y="2153412"/>
                </a:lnTo>
                <a:close/>
              </a:path>
            </a:pathLst>
          </a:custGeom>
          <a:ln w="12192">
            <a:solidFill>
              <a:srgbClr val="1F517B"/>
            </a:solidFill>
          </a:ln>
        </p:spPr>
        <p:txBody>
          <a:bodyPr wrap="square" lIns="0" tIns="0" rIns="0" bIns="0" rtlCol="0"/>
          <a:lstStyle/>
          <a:p/>
        </p:txBody>
      </p:sp>
      <p:sp>
        <p:nvSpPr>
          <p:cNvPr id="10" name="object 10" descr=""/>
          <p:cNvSpPr txBox="1"/>
          <p:nvPr/>
        </p:nvSpPr>
        <p:spPr>
          <a:xfrm>
            <a:off x="4125595" y="5253608"/>
            <a:ext cx="482600" cy="299720"/>
          </a:xfrm>
          <a:prstGeom prst="rect">
            <a:avLst/>
          </a:prstGeom>
        </p:spPr>
        <p:txBody>
          <a:bodyPr wrap="square" lIns="0" tIns="12700" rIns="0" bIns="0" rtlCol="0" vert="horz">
            <a:spAutoFit/>
          </a:bodyPr>
          <a:lstStyle/>
          <a:p>
            <a:pPr marL="12700">
              <a:lnSpc>
                <a:spcPct val="100000"/>
              </a:lnSpc>
              <a:spcBef>
                <a:spcPts val="100"/>
              </a:spcBef>
            </a:pPr>
            <a:r>
              <a:rPr dirty="0" sz="1800" spc="-25" b="1">
                <a:solidFill>
                  <a:srgbClr val="1F517B"/>
                </a:solidFill>
                <a:latin typeface="微软雅黑"/>
                <a:cs typeface="微软雅黑"/>
              </a:rPr>
              <a:t>进程</a:t>
            </a:r>
            <a:endParaRPr sz="1800">
              <a:latin typeface="微软雅黑"/>
              <a:cs typeface="微软雅黑"/>
            </a:endParaRPr>
          </a:p>
        </p:txBody>
      </p:sp>
      <p:sp>
        <p:nvSpPr>
          <p:cNvPr id="11" name="object 11" descr=""/>
          <p:cNvSpPr txBox="1"/>
          <p:nvPr/>
        </p:nvSpPr>
        <p:spPr>
          <a:xfrm>
            <a:off x="4347971" y="3203654"/>
            <a:ext cx="92075" cy="808355"/>
          </a:xfrm>
          <a:prstGeom prst="rect">
            <a:avLst/>
          </a:prstGeom>
        </p:spPr>
        <p:txBody>
          <a:bodyPr wrap="square" lIns="0" tIns="128905" rIns="0" bIns="0" rtlCol="0" vert="horz">
            <a:spAutoFit/>
          </a:bodyPr>
          <a:lstStyle/>
          <a:p>
            <a:pPr marL="2540">
              <a:lnSpc>
                <a:spcPct val="100000"/>
              </a:lnSpc>
              <a:spcBef>
                <a:spcPts val="1015"/>
              </a:spcBef>
            </a:pPr>
            <a:r>
              <a:rPr dirty="0" sz="1800" spc="-55" b="1">
                <a:solidFill>
                  <a:srgbClr val="1F517B"/>
                </a:solidFill>
                <a:latin typeface="Tahoma"/>
                <a:cs typeface="Tahoma"/>
              </a:rPr>
              <a:t>⁝</a:t>
            </a:r>
            <a:endParaRPr sz="1800">
              <a:latin typeface="Tahoma"/>
              <a:cs typeface="Tahoma"/>
            </a:endParaRPr>
          </a:p>
          <a:p>
            <a:pPr>
              <a:lnSpc>
                <a:spcPct val="100000"/>
              </a:lnSpc>
              <a:spcBef>
                <a:spcPts val="925"/>
              </a:spcBef>
            </a:pPr>
            <a:r>
              <a:rPr dirty="0" sz="1800" spc="-55" b="1">
                <a:solidFill>
                  <a:srgbClr val="1F517B"/>
                </a:solidFill>
                <a:latin typeface="Tahoma"/>
                <a:cs typeface="Tahoma"/>
              </a:rPr>
              <a:t>⁝</a:t>
            </a:r>
            <a:endParaRPr sz="1800">
              <a:latin typeface="Tahoma"/>
              <a:cs typeface="Tahoma"/>
            </a:endParaRPr>
          </a:p>
        </p:txBody>
      </p:sp>
      <p:sp>
        <p:nvSpPr>
          <p:cNvPr id="12" name="object 12" descr=""/>
          <p:cNvSpPr txBox="1"/>
          <p:nvPr/>
        </p:nvSpPr>
        <p:spPr>
          <a:xfrm>
            <a:off x="5479160" y="3741801"/>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①</a:t>
            </a:r>
            <a:endParaRPr sz="1800">
              <a:latin typeface="微软雅黑"/>
              <a:cs typeface="微软雅黑"/>
            </a:endParaRPr>
          </a:p>
        </p:txBody>
      </p:sp>
      <p:sp>
        <p:nvSpPr>
          <p:cNvPr id="13" name="object 13" descr=""/>
          <p:cNvSpPr txBox="1"/>
          <p:nvPr/>
        </p:nvSpPr>
        <p:spPr>
          <a:xfrm>
            <a:off x="6022085" y="2538221"/>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②</a:t>
            </a:r>
            <a:endParaRPr sz="1800">
              <a:latin typeface="微软雅黑"/>
              <a:cs typeface="微软雅黑"/>
            </a:endParaRPr>
          </a:p>
        </p:txBody>
      </p:sp>
      <p:sp>
        <p:nvSpPr>
          <p:cNvPr id="14" name="object 14" descr=""/>
          <p:cNvSpPr txBox="1"/>
          <p:nvPr/>
        </p:nvSpPr>
        <p:spPr>
          <a:xfrm>
            <a:off x="6287261" y="3756152"/>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③</a:t>
            </a:r>
            <a:endParaRPr sz="1800">
              <a:latin typeface="微软雅黑"/>
              <a:cs typeface="微软雅黑"/>
            </a:endParaRPr>
          </a:p>
        </p:txBody>
      </p:sp>
      <p:sp>
        <p:nvSpPr>
          <p:cNvPr id="15" name="object 15" descr=""/>
          <p:cNvSpPr txBox="1"/>
          <p:nvPr/>
        </p:nvSpPr>
        <p:spPr>
          <a:xfrm>
            <a:off x="7533131" y="3168395"/>
            <a:ext cx="1126490" cy="521334"/>
          </a:xfrm>
          <a:prstGeom prst="rect">
            <a:avLst/>
          </a:prstGeom>
          <a:ln w="12192">
            <a:solidFill>
              <a:srgbClr val="1F517B"/>
            </a:solidFill>
          </a:ln>
        </p:spPr>
        <p:txBody>
          <a:bodyPr wrap="square" lIns="0" tIns="104775" rIns="0" bIns="0" rtlCol="0" vert="horz">
            <a:spAutoFit/>
          </a:bodyPr>
          <a:lstStyle/>
          <a:p>
            <a:pPr marL="285115">
              <a:lnSpc>
                <a:spcPct val="100000"/>
              </a:lnSpc>
              <a:spcBef>
                <a:spcPts val="825"/>
              </a:spcBef>
            </a:pPr>
            <a:r>
              <a:rPr dirty="0" sz="1800" spc="-20" b="1">
                <a:solidFill>
                  <a:srgbClr val="1F517B"/>
                </a:solidFill>
                <a:latin typeface="微软雅黑"/>
                <a:cs typeface="微软雅黑"/>
              </a:rPr>
              <a:t>BUF</a:t>
            </a:r>
            <a:r>
              <a:rPr dirty="0" baseline="-20833" sz="1800" spc="-30" b="1">
                <a:solidFill>
                  <a:srgbClr val="1F517B"/>
                </a:solidFill>
                <a:latin typeface="微软雅黑"/>
                <a:cs typeface="微软雅黑"/>
              </a:rPr>
              <a:t>2</a:t>
            </a:r>
            <a:endParaRPr baseline="-20833" sz="1800">
              <a:latin typeface="微软雅黑"/>
              <a:cs typeface="微软雅黑"/>
            </a:endParaRPr>
          </a:p>
        </p:txBody>
      </p:sp>
      <p:sp>
        <p:nvSpPr>
          <p:cNvPr id="16" name="object 16" descr=""/>
          <p:cNvSpPr txBox="1"/>
          <p:nvPr/>
        </p:nvSpPr>
        <p:spPr>
          <a:xfrm>
            <a:off x="6412738" y="4550155"/>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②</a:t>
            </a:r>
            <a:endParaRPr sz="1800">
              <a:latin typeface="微软雅黑"/>
              <a:cs typeface="微软雅黑"/>
            </a:endParaRPr>
          </a:p>
        </p:txBody>
      </p:sp>
      <p:sp>
        <p:nvSpPr>
          <p:cNvPr id="17" name="object 17" descr=""/>
          <p:cNvSpPr txBox="1"/>
          <p:nvPr/>
        </p:nvSpPr>
        <p:spPr>
          <a:xfrm>
            <a:off x="7767066" y="2538221"/>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③</a:t>
            </a:r>
            <a:endParaRPr sz="1800">
              <a:latin typeface="微软雅黑"/>
              <a:cs typeface="微软雅黑"/>
            </a:endParaRPr>
          </a:p>
        </p:txBody>
      </p:sp>
      <p:sp>
        <p:nvSpPr>
          <p:cNvPr id="18" name="object 18" descr=""/>
          <p:cNvSpPr/>
          <p:nvPr/>
        </p:nvSpPr>
        <p:spPr>
          <a:xfrm>
            <a:off x="6070219" y="2385822"/>
            <a:ext cx="537210" cy="789305"/>
          </a:xfrm>
          <a:custGeom>
            <a:avLst/>
            <a:gdLst/>
            <a:ahLst/>
            <a:cxnLst/>
            <a:rect l="l" t="t" r="r" b="b"/>
            <a:pathLst>
              <a:path w="537209" h="789305">
                <a:moveTo>
                  <a:pt x="457805" y="99729"/>
                </a:moveTo>
                <a:lnTo>
                  <a:pt x="0" y="777748"/>
                </a:lnTo>
                <a:lnTo>
                  <a:pt x="16509" y="788924"/>
                </a:lnTo>
                <a:lnTo>
                  <a:pt x="474240" y="110831"/>
                </a:lnTo>
                <a:lnTo>
                  <a:pt x="457805" y="99729"/>
                </a:lnTo>
                <a:close/>
              </a:path>
              <a:path w="537209" h="789305">
                <a:moveTo>
                  <a:pt x="525426" y="89153"/>
                </a:moveTo>
                <a:lnTo>
                  <a:pt x="464947" y="89153"/>
                </a:lnTo>
                <a:lnTo>
                  <a:pt x="481329" y="100329"/>
                </a:lnTo>
                <a:lnTo>
                  <a:pt x="474240" y="110831"/>
                </a:lnTo>
                <a:lnTo>
                  <a:pt x="518667" y="140842"/>
                </a:lnTo>
                <a:lnTo>
                  <a:pt x="525426" y="89153"/>
                </a:lnTo>
                <a:close/>
              </a:path>
              <a:path w="537209" h="789305">
                <a:moveTo>
                  <a:pt x="464947" y="89153"/>
                </a:moveTo>
                <a:lnTo>
                  <a:pt x="457805" y="99729"/>
                </a:lnTo>
                <a:lnTo>
                  <a:pt x="474240" y="110831"/>
                </a:lnTo>
                <a:lnTo>
                  <a:pt x="481329" y="100329"/>
                </a:lnTo>
                <a:lnTo>
                  <a:pt x="464947" y="89153"/>
                </a:lnTo>
                <a:close/>
              </a:path>
              <a:path w="537209" h="789305">
                <a:moveTo>
                  <a:pt x="537082" y="0"/>
                </a:moveTo>
                <a:lnTo>
                  <a:pt x="413384" y="69723"/>
                </a:lnTo>
                <a:lnTo>
                  <a:pt x="457805" y="99729"/>
                </a:lnTo>
                <a:lnTo>
                  <a:pt x="464947" y="89153"/>
                </a:lnTo>
                <a:lnTo>
                  <a:pt x="525426" y="89153"/>
                </a:lnTo>
                <a:lnTo>
                  <a:pt x="537082" y="0"/>
                </a:lnTo>
                <a:close/>
              </a:path>
            </a:pathLst>
          </a:custGeom>
          <a:solidFill>
            <a:srgbClr val="1F517B"/>
          </a:solidFill>
        </p:spPr>
        <p:txBody>
          <a:bodyPr wrap="square" lIns="0" tIns="0" rIns="0" bIns="0" rtlCol="0"/>
          <a:lstStyle/>
          <a:p/>
        </p:txBody>
      </p:sp>
      <p:sp>
        <p:nvSpPr>
          <p:cNvPr id="19" name="object 19" descr=""/>
          <p:cNvSpPr/>
          <p:nvPr/>
        </p:nvSpPr>
        <p:spPr>
          <a:xfrm>
            <a:off x="7335773" y="2385822"/>
            <a:ext cx="735965" cy="790575"/>
          </a:xfrm>
          <a:custGeom>
            <a:avLst/>
            <a:gdLst/>
            <a:ahLst/>
            <a:cxnLst/>
            <a:rect l="l" t="t" r="r" b="b"/>
            <a:pathLst>
              <a:path w="735965" h="790575">
                <a:moveTo>
                  <a:pt x="93748" y="86272"/>
                </a:moveTo>
                <a:lnTo>
                  <a:pt x="79273" y="99738"/>
                </a:lnTo>
                <a:lnTo>
                  <a:pt x="721232" y="790066"/>
                </a:lnTo>
                <a:lnTo>
                  <a:pt x="735710" y="776604"/>
                </a:lnTo>
                <a:lnTo>
                  <a:pt x="93748" y="86272"/>
                </a:lnTo>
                <a:close/>
              </a:path>
              <a:path w="735965" h="790575">
                <a:moveTo>
                  <a:pt x="0" y="0"/>
                </a:moveTo>
                <a:lnTo>
                  <a:pt x="40004" y="136270"/>
                </a:lnTo>
                <a:lnTo>
                  <a:pt x="79273" y="99738"/>
                </a:lnTo>
                <a:lnTo>
                  <a:pt x="70611" y="90424"/>
                </a:lnTo>
                <a:lnTo>
                  <a:pt x="85090" y="76962"/>
                </a:lnTo>
                <a:lnTo>
                  <a:pt x="103755" y="76962"/>
                </a:lnTo>
                <a:lnTo>
                  <a:pt x="132969" y="49783"/>
                </a:lnTo>
                <a:lnTo>
                  <a:pt x="0" y="0"/>
                </a:lnTo>
                <a:close/>
              </a:path>
              <a:path w="735965" h="790575">
                <a:moveTo>
                  <a:pt x="85090" y="76962"/>
                </a:moveTo>
                <a:lnTo>
                  <a:pt x="70611" y="90424"/>
                </a:lnTo>
                <a:lnTo>
                  <a:pt x="79273" y="99738"/>
                </a:lnTo>
                <a:lnTo>
                  <a:pt x="93748" y="86272"/>
                </a:lnTo>
                <a:lnTo>
                  <a:pt x="85090" y="76962"/>
                </a:lnTo>
                <a:close/>
              </a:path>
              <a:path w="735965" h="790575">
                <a:moveTo>
                  <a:pt x="103755" y="76962"/>
                </a:moveTo>
                <a:lnTo>
                  <a:pt x="85090" y="76962"/>
                </a:lnTo>
                <a:lnTo>
                  <a:pt x="93748" y="86272"/>
                </a:lnTo>
                <a:lnTo>
                  <a:pt x="103755" y="76962"/>
                </a:lnTo>
                <a:close/>
              </a:path>
            </a:pathLst>
          </a:custGeom>
          <a:solidFill>
            <a:srgbClr val="1F517B"/>
          </a:solidFill>
        </p:spPr>
        <p:txBody>
          <a:bodyPr wrap="square" lIns="0" tIns="0" rIns="0" bIns="0" rtlCol="0"/>
          <a:lstStyle/>
          <a:p/>
        </p:txBody>
      </p:sp>
      <p:grpSp>
        <p:nvGrpSpPr>
          <p:cNvPr id="20" name="object 20" descr=""/>
          <p:cNvGrpSpPr/>
          <p:nvPr/>
        </p:nvGrpSpPr>
        <p:grpSpPr>
          <a:xfrm>
            <a:off x="4932426" y="3676650"/>
            <a:ext cx="3180080" cy="859155"/>
            <a:chOff x="4932426" y="3676650"/>
            <a:chExt cx="3180080" cy="859155"/>
          </a:xfrm>
        </p:grpSpPr>
        <p:sp>
          <p:nvSpPr>
            <p:cNvPr id="21" name="object 21" descr=""/>
            <p:cNvSpPr/>
            <p:nvPr/>
          </p:nvSpPr>
          <p:spPr>
            <a:xfrm>
              <a:off x="4949190" y="4083558"/>
              <a:ext cx="1260475" cy="0"/>
            </a:xfrm>
            <a:custGeom>
              <a:avLst/>
              <a:gdLst/>
              <a:ahLst/>
              <a:cxnLst/>
              <a:rect l="l" t="t" r="r" b="b"/>
              <a:pathLst>
                <a:path w="1260475" h="0">
                  <a:moveTo>
                    <a:pt x="0" y="0"/>
                  </a:moveTo>
                  <a:lnTo>
                    <a:pt x="1260348" y="0"/>
                  </a:lnTo>
                </a:path>
              </a:pathLst>
            </a:custGeom>
            <a:ln w="19812">
              <a:solidFill>
                <a:srgbClr val="1F517B"/>
              </a:solidFill>
            </a:ln>
          </p:spPr>
          <p:txBody>
            <a:bodyPr wrap="square" lIns="0" tIns="0" rIns="0" bIns="0" rtlCol="0"/>
            <a:lstStyle/>
            <a:p/>
          </p:txBody>
        </p:sp>
        <p:sp>
          <p:nvSpPr>
            <p:cNvPr id="22" name="object 22" descr=""/>
            <p:cNvSpPr/>
            <p:nvPr/>
          </p:nvSpPr>
          <p:spPr>
            <a:xfrm>
              <a:off x="6149086" y="3690366"/>
              <a:ext cx="127000" cy="393700"/>
            </a:xfrm>
            <a:custGeom>
              <a:avLst/>
              <a:gdLst/>
              <a:ahLst/>
              <a:cxnLst/>
              <a:rect l="l" t="t" r="r" b="b"/>
              <a:pathLst>
                <a:path w="127000" h="393700">
                  <a:moveTo>
                    <a:pt x="73405" y="114299"/>
                  </a:moveTo>
                  <a:lnTo>
                    <a:pt x="53593" y="114299"/>
                  </a:lnTo>
                  <a:lnTo>
                    <a:pt x="53593" y="393191"/>
                  </a:lnTo>
                  <a:lnTo>
                    <a:pt x="73405" y="393191"/>
                  </a:lnTo>
                  <a:lnTo>
                    <a:pt x="73405" y="114299"/>
                  </a:lnTo>
                  <a:close/>
                </a:path>
                <a:path w="127000" h="393700">
                  <a:moveTo>
                    <a:pt x="63500" y="0"/>
                  </a:moveTo>
                  <a:lnTo>
                    <a:pt x="0" y="126999"/>
                  </a:lnTo>
                  <a:lnTo>
                    <a:pt x="53593" y="126999"/>
                  </a:lnTo>
                  <a:lnTo>
                    <a:pt x="53593" y="114299"/>
                  </a:lnTo>
                  <a:lnTo>
                    <a:pt x="120650" y="114299"/>
                  </a:lnTo>
                  <a:lnTo>
                    <a:pt x="63500" y="0"/>
                  </a:lnTo>
                  <a:close/>
                </a:path>
                <a:path w="127000" h="393700">
                  <a:moveTo>
                    <a:pt x="120650" y="114299"/>
                  </a:moveTo>
                  <a:lnTo>
                    <a:pt x="73405" y="114299"/>
                  </a:lnTo>
                  <a:lnTo>
                    <a:pt x="73405" y="126999"/>
                  </a:lnTo>
                  <a:lnTo>
                    <a:pt x="127000" y="126999"/>
                  </a:lnTo>
                  <a:lnTo>
                    <a:pt x="120650" y="114299"/>
                  </a:lnTo>
                  <a:close/>
                </a:path>
              </a:pathLst>
            </a:custGeom>
            <a:solidFill>
              <a:srgbClr val="1F517B"/>
            </a:solidFill>
          </p:spPr>
          <p:txBody>
            <a:bodyPr wrap="square" lIns="0" tIns="0" rIns="0" bIns="0" rtlCol="0"/>
            <a:lstStyle/>
            <a:p/>
          </p:txBody>
        </p:sp>
        <p:sp>
          <p:nvSpPr>
            <p:cNvPr id="23" name="object 23" descr=""/>
            <p:cNvSpPr/>
            <p:nvPr/>
          </p:nvSpPr>
          <p:spPr>
            <a:xfrm>
              <a:off x="4932426" y="4525517"/>
              <a:ext cx="3115310" cy="0"/>
            </a:xfrm>
            <a:custGeom>
              <a:avLst/>
              <a:gdLst/>
              <a:ahLst/>
              <a:cxnLst/>
              <a:rect l="l" t="t" r="r" b="b"/>
              <a:pathLst>
                <a:path w="3115309" h="0">
                  <a:moveTo>
                    <a:pt x="0" y="0"/>
                  </a:moveTo>
                  <a:lnTo>
                    <a:pt x="3115055" y="0"/>
                  </a:lnTo>
                </a:path>
              </a:pathLst>
            </a:custGeom>
            <a:ln w="19812">
              <a:solidFill>
                <a:srgbClr val="1F517B"/>
              </a:solidFill>
            </a:ln>
          </p:spPr>
          <p:txBody>
            <a:bodyPr wrap="square" lIns="0" tIns="0" rIns="0" bIns="0" rtlCol="0"/>
            <a:lstStyle/>
            <a:p/>
          </p:txBody>
        </p:sp>
        <p:sp>
          <p:nvSpPr>
            <p:cNvPr id="24" name="object 24" descr=""/>
            <p:cNvSpPr/>
            <p:nvPr/>
          </p:nvSpPr>
          <p:spPr>
            <a:xfrm>
              <a:off x="7985505" y="3676650"/>
              <a:ext cx="127000" cy="848994"/>
            </a:xfrm>
            <a:custGeom>
              <a:avLst/>
              <a:gdLst/>
              <a:ahLst/>
              <a:cxnLst/>
              <a:rect l="l" t="t" r="r" b="b"/>
              <a:pathLst>
                <a:path w="127000" h="848995">
                  <a:moveTo>
                    <a:pt x="73405" y="114300"/>
                  </a:moveTo>
                  <a:lnTo>
                    <a:pt x="53594" y="114300"/>
                  </a:lnTo>
                  <a:lnTo>
                    <a:pt x="53594" y="848868"/>
                  </a:lnTo>
                  <a:lnTo>
                    <a:pt x="73405" y="848868"/>
                  </a:lnTo>
                  <a:lnTo>
                    <a:pt x="73405" y="114300"/>
                  </a:lnTo>
                  <a:close/>
                </a:path>
                <a:path w="127000" h="848995">
                  <a:moveTo>
                    <a:pt x="63500" y="0"/>
                  </a:moveTo>
                  <a:lnTo>
                    <a:pt x="0" y="127000"/>
                  </a:lnTo>
                  <a:lnTo>
                    <a:pt x="53594" y="127000"/>
                  </a:lnTo>
                  <a:lnTo>
                    <a:pt x="53594" y="114300"/>
                  </a:lnTo>
                  <a:lnTo>
                    <a:pt x="120650" y="114300"/>
                  </a:lnTo>
                  <a:lnTo>
                    <a:pt x="63500" y="0"/>
                  </a:lnTo>
                  <a:close/>
                </a:path>
                <a:path w="127000" h="848995">
                  <a:moveTo>
                    <a:pt x="120650" y="114300"/>
                  </a:moveTo>
                  <a:lnTo>
                    <a:pt x="73405" y="114300"/>
                  </a:lnTo>
                  <a:lnTo>
                    <a:pt x="73405" y="127000"/>
                  </a:lnTo>
                  <a:lnTo>
                    <a:pt x="127000" y="127000"/>
                  </a:lnTo>
                  <a:lnTo>
                    <a:pt x="120650" y="114300"/>
                  </a:lnTo>
                  <a:close/>
                </a:path>
              </a:pathLst>
            </a:custGeom>
            <a:solidFill>
              <a:srgbClr val="1F517B"/>
            </a:solidFill>
          </p:spPr>
          <p:txBody>
            <a:bodyPr wrap="square" lIns="0" tIns="0" rIns="0" bIns="0" rtlCol="0"/>
            <a:lstStyle/>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grpSp>
        <p:nvGrpSpPr>
          <p:cNvPr id="3" name="object 3" descr=""/>
          <p:cNvGrpSpPr/>
          <p:nvPr/>
        </p:nvGrpSpPr>
        <p:grpSpPr>
          <a:xfrm>
            <a:off x="2112264" y="918972"/>
            <a:ext cx="5941695" cy="677545"/>
            <a:chOff x="2112264" y="918972"/>
            <a:chExt cx="5941695" cy="677545"/>
          </a:xfrm>
        </p:grpSpPr>
        <p:pic>
          <p:nvPicPr>
            <p:cNvPr id="4" name="object 4" descr=""/>
            <p:cNvPicPr/>
            <p:nvPr/>
          </p:nvPicPr>
          <p:blipFill>
            <a:blip r:embed="rId3" cstate="print"/>
            <a:stretch>
              <a:fillRect/>
            </a:stretch>
          </p:blipFill>
          <p:spPr>
            <a:xfrm>
              <a:off x="2112264" y="918972"/>
              <a:ext cx="919734" cy="677417"/>
            </a:xfrm>
            <a:prstGeom prst="rect">
              <a:avLst/>
            </a:prstGeom>
          </p:spPr>
        </p:pic>
        <p:pic>
          <p:nvPicPr>
            <p:cNvPr id="5" name="object 5" descr=""/>
            <p:cNvPicPr/>
            <p:nvPr/>
          </p:nvPicPr>
          <p:blipFill>
            <a:blip r:embed="rId4" cstate="print"/>
            <a:stretch>
              <a:fillRect/>
            </a:stretch>
          </p:blipFill>
          <p:spPr>
            <a:xfrm>
              <a:off x="2628900" y="918972"/>
              <a:ext cx="3146298" cy="677417"/>
            </a:xfrm>
            <a:prstGeom prst="rect">
              <a:avLst/>
            </a:prstGeom>
          </p:spPr>
        </p:pic>
        <p:pic>
          <p:nvPicPr>
            <p:cNvPr id="6" name="object 6" descr=""/>
            <p:cNvPicPr/>
            <p:nvPr/>
          </p:nvPicPr>
          <p:blipFill>
            <a:blip r:embed="rId5" cstate="print"/>
            <a:stretch>
              <a:fillRect/>
            </a:stretch>
          </p:blipFill>
          <p:spPr>
            <a:xfrm>
              <a:off x="5372100" y="918972"/>
              <a:ext cx="547865" cy="677417"/>
            </a:xfrm>
            <a:prstGeom prst="rect">
              <a:avLst/>
            </a:prstGeom>
          </p:spPr>
        </p:pic>
        <p:pic>
          <p:nvPicPr>
            <p:cNvPr id="7" name="object 7" descr=""/>
            <p:cNvPicPr/>
            <p:nvPr/>
          </p:nvPicPr>
          <p:blipFill>
            <a:blip r:embed="rId6" cstate="print"/>
            <a:stretch>
              <a:fillRect/>
            </a:stretch>
          </p:blipFill>
          <p:spPr>
            <a:xfrm>
              <a:off x="5516879" y="918972"/>
              <a:ext cx="2536698" cy="677417"/>
            </a:xfrm>
            <a:prstGeom prst="rect">
              <a:avLst/>
            </a:prstGeom>
          </p:spPr>
        </p:pic>
      </p:grpSp>
      <p:sp>
        <p:nvSpPr>
          <p:cNvPr id="8" name="object 8"/>
          <p:cNvSpPr txBox="1">
            <a:spLocks noGrp="1"/>
          </p:cNvSpPr>
          <p:nvPr>
            <p:ph type="title"/>
          </p:nvPr>
        </p:nvSpPr>
        <p:spPr>
          <a:xfrm>
            <a:off x="2290317" y="994613"/>
            <a:ext cx="5564505" cy="391795"/>
          </a:xfrm>
          <a:prstGeom prst="rect"/>
        </p:spPr>
        <p:txBody>
          <a:bodyPr wrap="square" lIns="0" tIns="12700" rIns="0" bIns="0" rtlCol="0" vert="horz">
            <a:spAutoFit/>
          </a:bodyPr>
          <a:lstStyle/>
          <a:p>
            <a:pPr marL="12700">
              <a:lnSpc>
                <a:spcPct val="100000"/>
              </a:lnSpc>
              <a:spcBef>
                <a:spcPts val="100"/>
              </a:spcBef>
            </a:pPr>
            <a:r>
              <a:rPr dirty="0" sz="2400">
                <a:solidFill>
                  <a:srgbClr val="A40020"/>
                </a:solidFill>
              </a:rPr>
              <a:t>(4</a:t>
            </a:r>
            <a:r>
              <a:rPr dirty="0" sz="2400" spc="-15">
                <a:solidFill>
                  <a:srgbClr val="A40020"/>
                </a:solidFill>
              </a:rPr>
              <a:t>) 双缓冲同时用于输入/输出数据的操作</a:t>
            </a:r>
            <a:endParaRPr sz="2400"/>
          </a:p>
        </p:txBody>
      </p:sp>
      <p:sp>
        <p:nvSpPr>
          <p:cNvPr id="9" name="object 9" descr=""/>
          <p:cNvSpPr txBox="1"/>
          <p:nvPr/>
        </p:nvSpPr>
        <p:spPr>
          <a:xfrm>
            <a:off x="2878835" y="2301239"/>
            <a:ext cx="1290955" cy="650875"/>
          </a:xfrm>
          <a:prstGeom prst="rect">
            <a:avLst/>
          </a:prstGeom>
          <a:ln w="12192">
            <a:solidFill>
              <a:srgbClr val="1F517B"/>
            </a:solidFill>
          </a:ln>
        </p:spPr>
        <p:txBody>
          <a:bodyPr wrap="square" lIns="0" tIns="193040" rIns="0" bIns="0" rtlCol="0" vert="horz">
            <a:spAutoFit/>
          </a:bodyPr>
          <a:lstStyle/>
          <a:p>
            <a:pPr marL="187960">
              <a:lnSpc>
                <a:spcPct val="100000"/>
              </a:lnSpc>
              <a:spcBef>
                <a:spcPts val="1520"/>
              </a:spcBef>
            </a:pPr>
            <a:r>
              <a:rPr dirty="0" sz="1800" spc="-15" b="1">
                <a:solidFill>
                  <a:srgbClr val="1F517B"/>
                </a:solidFill>
                <a:latin typeface="微软雅黑"/>
                <a:cs typeface="微软雅黑"/>
              </a:rPr>
              <a:t>输入设备</a:t>
            </a:r>
            <a:endParaRPr sz="1800">
              <a:latin typeface="微软雅黑"/>
              <a:cs typeface="微软雅黑"/>
            </a:endParaRPr>
          </a:p>
        </p:txBody>
      </p:sp>
      <p:sp>
        <p:nvSpPr>
          <p:cNvPr id="10" name="object 10" descr=""/>
          <p:cNvSpPr txBox="1"/>
          <p:nvPr/>
        </p:nvSpPr>
        <p:spPr>
          <a:xfrm>
            <a:off x="2994660" y="3802379"/>
            <a:ext cx="1153795" cy="521334"/>
          </a:xfrm>
          <a:prstGeom prst="rect">
            <a:avLst/>
          </a:prstGeom>
          <a:ln w="12192">
            <a:solidFill>
              <a:srgbClr val="1F517B"/>
            </a:solidFill>
          </a:ln>
        </p:spPr>
        <p:txBody>
          <a:bodyPr wrap="square" lIns="0" tIns="128270" rIns="0" bIns="0" rtlCol="0" vert="horz">
            <a:spAutoFit/>
          </a:bodyPr>
          <a:lstStyle/>
          <a:p>
            <a:pPr marL="297815">
              <a:lnSpc>
                <a:spcPct val="100000"/>
              </a:lnSpc>
              <a:spcBef>
                <a:spcPts val="1010"/>
              </a:spcBef>
            </a:pPr>
            <a:r>
              <a:rPr dirty="0" sz="1800" spc="-20" b="1">
                <a:solidFill>
                  <a:srgbClr val="1F517B"/>
                </a:solidFill>
                <a:latin typeface="微软雅黑"/>
                <a:cs typeface="微软雅黑"/>
              </a:rPr>
              <a:t>BUF</a:t>
            </a:r>
            <a:r>
              <a:rPr dirty="0" baseline="-20833" sz="1800" spc="-30" b="1">
                <a:solidFill>
                  <a:srgbClr val="1F517B"/>
                </a:solidFill>
                <a:latin typeface="微软雅黑"/>
                <a:cs typeface="微软雅黑"/>
              </a:rPr>
              <a:t>1</a:t>
            </a:r>
            <a:endParaRPr baseline="-20833" sz="1800">
              <a:latin typeface="微软雅黑"/>
              <a:cs typeface="微软雅黑"/>
            </a:endParaRPr>
          </a:p>
        </p:txBody>
      </p:sp>
      <p:sp>
        <p:nvSpPr>
          <p:cNvPr id="11" name="object 11" descr=""/>
          <p:cNvSpPr txBox="1"/>
          <p:nvPr/>
        </p:nvSpPr>
        <p:spPr>
          <a:xfrm>
            <a:off x="2870454" y="3158693"/>
            <a:ext cx="254635" cy="300355"/>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①</a:t>
            </a:r>
            <a:endParaRPr sz="1800">
              <a:latin typeface="微软雅黑"/>
              <a:cs typeface="微软雅黑"/>
            </a:endParaRPr>
          </a:p>
        </p:txBody>
      </p:sp>
      <p:sp>
        <p:nvSpPr>
          <p:cNvPr id="12" name="object 12" descr=""/>
          <p:cNvSpPr txBox="1"/>
          <p:nvPr/>
        </p:nvSpPr>
        <p:spPr>
          <a:xfrm>
            <a:off x="4618482" y="3393770"/>
            <a:ext cx="254635" cy="300355"/>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②</a:t>
            </a:r>
            <a:endParaRPr sz="1800">
              <a:latin typeface="微软雅黑"/>
              <a:cs typeface="微软雅黑"/>
            </a:endParaRPr>
          </a:p>
        </p:txBody>
      </p:sp>
      <p:sp>
        <p:nvSpPr>
          <p:cNvPr id="13" name="object 13" descr=""/>
          <p:cNvSpPr txBox="1"/>
          <p:nvPr/>
        </p:nvSpPr>
        <p:spPr>
          <a:xfrm>
            <a:off x="3346450" y="3367278"/>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③</a:t>
            </a:r>
            <a:endParaRPr sz="1800">
              <a:latin typeface="微软雅黑"/>
              <a:cs typeface="微软雅黑"/>
            </a:endParaRPr>
          </a:p>
        </p:txBody>
      </p:sp>
      <p:sp>
        <p:nvSpPr>
          <p:cNvPr id="14" name="object 14" descr=""/>
          <p:cNvSpPr txBox="1"/>
          <p:nvPr/>
        </p:nvSpPr>
        <p:spPr>
          <a:xfrm>
            <a:off x="5219700" y="3802379"/>
            <a:ext cx="1156970" cy="521334"/>
          </a:xfrm>
          <a:prstGeom prst="rect">
            <a:avLst/>
          </a:prstGeom>
          <a:ln w="12192">
            <a:solidFill>
              <a:srgbClr val="1F517B"/>
            </a:solidFill>
          </a:ln>
        </p:spPr>
        <p:txBody>
          <a:bodyPr wrap="square" lIns="0" tIns="128270" rIns="0" bIns="0" rtlCol="0" vert="horz">
            <a:spAutoFit/>
          </a:bodyPr>
          <a:lstStyle/>
          <a:p>
            <a:pPr marL="300355">
              <a:lnSpc>
                <a:spcPct val="100000"/>
              </a:lnSpc>
              <a:spcBef>
                <a:spcPts val="1010"/>
              </a:spcBef>
            </a:pPr>
            <a:r>
              <a:rPr dirty="0" sz="1800" spc="-20" b="1">
                <a:solidFill>
                  <a:srgbClr val="1F517B"/>
                </a:solidFill>
                <a:latin typeface="微软雅黑"/>
                <a:cs typeface="微软雅黑"/>
              </a:rPr>
              <a:t>BUF</a:t>
            </a:r>
            <a:r>
              <a:rPr dirty="0" baseline="-20833" sz="1800" spc="-30" b="1">
                <a:solidFill>
                  <a:srgbClr val="1F517B"/>
                </a:solidFill>
                <a:latin typeface="微软雅黑"/>
                <a:cs typeface="微软雅黑"/>
              </a:rPr>
              <a:t>2</a:t>
            </a:r>
            <a:endParaRPr baseline="-20833" sz="1800">
              <a:latin typeface="微软雅黑"/>
              <a:cs typeface="微软雅黑"/>
            </a:endParaRPr>
          </a:p>
        </p:txBody>
      </p:sp>
      <p:sp>
        <p:nvSpPr>
          <p:cNvPr id="15" name="object 15" descr=""/>
          <p:cNvSpPr txBox="1"/>
          <p:nvPr/>
        </p:nvSpPr>
        <p:spPr>
          <a:xfrm>
            <a:off x="5112765" y="4702555"/>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②</a:t>
            </a:r>
            <a:endParaRPr sz="1800">
              <a:latin typeface="微软雅黑"/>
              <a:cs typeface="微软雅黑"/>
            </a:endParaRPr>
          </a:p>
        </p:txBody>
      </p:sp>
      <p:sp>
        <p:nvSpPr>
          <p:cNvPr id="16" name="object 16" descr=""/>
          <p:cNvSpPr txBox="1"/>
          <p:nvPr/>
        </p:nvSpPr>
        <p:spPr>
          <a:xfrm>
            <a:off x="5793994" y="3092577"/>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1F517B"/>
                </a:solidFill>
                <a:latin typeface="微软雅黑"/>
                <a:cs typeface="微软雅黑"/>
              </a:rPr>
              <a:t>③</a:t>
            </a:r>
            <a:endParaRPr sz="1800">
              <a:latin typeface="微软雅黑"/>
              <a:cs typeface="微软雅黑"/>
            </a:endParaRPr>
          </a:p>
        </p:txBody>
      </p:sp>
      <p:sp>
        <p:nvSpPr>
          <p:cNvPr id="17" name="object 17" descr=""/>
          <p:cNvSpPr txBox="1"/>
          <p:nvPr/>
        </p:nvSpPr>
        <p:spPr>
          <a:xfrm>
            <a:off x="5152644" y="2270760"/>
            <a:ext cx="1287780" cy="650875"/>
          </a:xfrm>
          <a:prstGeom prst="rect">
            <a:avLst/>
          </a:prstGeom>
          <a:ln w="12192">
            <a:solidFill>
              <a:srgbClr val="1F517B"/>
            </a:solidFill>
          </a:ln>
        </p:spPr>
        <p:txBody>
          <a:bodyPr wrap="square" lIns="0" tIns="193040" rIns="0" bIns="0" rtlCol="0" vert="horz">
            <a:spAutoFit/>
          </a:bodyPr>
          <a:lstStyle/>
          <a:p>
            <a:pPr marL="186055">
              <a:lnSpc>
                <a:spcPct val="100000"/>
              </a:lnSpc>
              <a:spcBef>
                <a:spcPts val="1520"/>
              </a:spcBef>
            </a:pPr>
            <a:r>
              <a:rPr dirty="0" sz="1800" spc="-15" b="1">
                <a:solidFill>
                  <a:srgbClr val="1F517B"/>
                </a:solidFill>
                <a:latin typeface="微软雅黑"/>
                <a:cs typeface="微软雅黑"/>
              </a:rPr>
              <a:t>输出设备</a:t>
            </a:r>
            <a:endParaRPr sz="1800">
              <a:latin typeface="微软雅黑"/>
              <a:cs typeface="微软雅黑"/>
            </a:endParaRPr>
          </a:p>
        </p:txBody>
      </p:sp>
      <p:grpSp>
        <p:nvGrpSpPr>
          <p:cNvPr id="18" name="object 18" descr=""/>
          <p:cNvGrpSpPr/>
          <p:nvPr/>
        </p:nvGrpSpPr>
        <p:grpSpPr>
          <a:xfrm>
            <a:off x="3137661" y="2499105"/>
            <a:ext cx="4203700" cy="2551430"/>
            <a:chOff x="3137661" y="2499105"/>
            <a:chExt cx="4203700" cy="2551430"/>
          </a:xfrm>
        </p:grpSpPr>
        <p:sp>
          <p:nvSpPr>
            <p:cNvPr id="19" name="object 19" descr=""/>
            <p:cNvSpPr/>
            <p:nvPr/>
          </p:nvSpPr>
          <p:spPr>
            <a:xfrm>
              <a:off x="3192017" y="2562605"/>
              <a:ext cx="4145279" cy="2478405"/>
            </a:xfrm>
            <a:custGeom>
              <a:avLst/>
              <a:gdLst/>
              <a:ahLst/>
              <a:cxnLst/>
              <a:rect l="l" t="t" r="r" b="b"/>
              <a:pathLst>
                <a:path w="4145279" h="2478404">
                  <a:moveTo>
                    <a:pt x="9143" y="1757172"/>
                  </a:moveTo>
                  <a:lnTo>
                    <a:pt x="9143" y="2473452"/>
                  </a:lnTo>
                </a:path>
                <a:path w="4145279" h="2478404">
                  <a:moveTo>
                    <a:pt x="0" y="2478024"/>
                  </a:moveTo>
                  <a:lnTo>
                    <a:pt x="4145279" y="2478024"/>
                  </a:lnTo>
                </a:path>
                <a:path w="4145279" h="2478404">
                  <a:moveTo>
                    <a:pt x="4139183" y="2473452"/>
                  </a:moveTo>
                  <a:lnTo>
                    <a:pt x="4139183" y="0"/>
                  </a:lnTo>
                </a:path>
              </a:pathLst>
            </a:custGeom>
            <a:ln w="19812">
              <a:solidFill>
                <a:srgbClr val="1F517B"/>
              </a:solidFill>
            </a:ln>
          </p:spPr>
          <p:txBody>
            <a:bodyPr wrap="square" lIns="0" tIns="0" rIns="0" bIns="0" rtlCol="0"/>
            <a:lstStyle/>
            <a:p/>
          </p:txBody>
        </p:sp>
        <p:sp>
          <p:nvSpPr>
            <p:cNvPr id="20" name="object 20" descr=""/>
            <p:cNvSpPr/>
            <p:nvPr/>
          </p:nvSpPr>
          <p:spPr>
            <a:xfrm>
              <a:off x="3137662" y="2945256"/>
              <a:ext cx="2576830" cy="857885"/>
            </a:xfrm>
            <a:custGeom>
              <a:avLst/>
              <a:gdLst/>
              <a:ahLst/>
              <a:cxnLst/>
              <a:rect l="l" t="t" r="r" b="b"/>
              <a:pathLst>
                <a:path w="2576829" h="857885">
                  <a:moveTo>
                    <a:pt x="127000" y="726313"/>
                  </a:moveTo>
                  <a:lnTo>
                    <a:pt x="73406" y="726313"/>
                  </a:lnTo>
                  <a:lnTo>
                    <a:pt x="73406" y="9017"/>
                  </a:lnTo>
                  <a:lnTo>
                    <a:pt x="53594" y="9017"/>
                  </a:lnTo>
                  <a:lnTo>
                    <a:pt x="53594" y="726313"/>
                  </a:lnTo>
                  <a:lnTo>
                    <a:pt x="0" y="726313"/>
                  </a:lnTo>
                  <a:lnTo>
                    <a:pt x="63500" y="853313"/>
                  </a:lnTo>
                  <a:lnTo>
                    <a:pt x="120650" y="739013"/>
                  </a:lnTo>
                  <a:lnTo>
                    <a:pt x="127000" y="726313"/>
                  </a:lnTo>
                  <a:close/>
                </a:path>
                <a:path w="2576829" h="857885">
                  <a:moveTo>
                    <a:pt x="2576576" y="853313"/>
                  </a:moveTo>
                  <a:lnTo>
                    <a:pt x="2545423" y="814451"/>
                  </a:lnTo>
                  <a:lnTo>
                    <a:pt x="2487803" y="742569"/>
                  </a:lnTo>
                  <a:lnTo>
                    <a:pt x="2465387" y="791260"/>
                  </a:lnTo>
                  <a:lnTo>
                    <a:pt x="747395" y="0"/>
                  </a:lnTo>
                  <a:lnTo>
                    <a:pt x="739013" y="18034"/>
                  </a:lnTo>
                  <a:lnTo>
                    <a:pt x="2457145" y="809167"/>
                  </a:lnTo>
                  <a:lnTo>
                    <a:pt x="2434717" y="857885"/>
                  </a:lnTo>
                  <a:lnTo>
                    <a:pt x="2576576" y="853313"/>
                  </a:lnTo>
                  <a:close/>
                </a:path>
              </a:pathLst>
            </a:custGeom>
            <a:solidFill>
              <a:srgbClr val="1F517B"/>
            </a:solidFill>
          </p:spPr>
          <p:txBody>
            <a:bodyPr wrap="square" lIns="0" tIns="0" rIns="0" bIns="0" rtlCol="0"/>
            <a:lstStyle/>
            <a:p/>
          </p:txBody>
        </p:sp>
        <p:sp>
          <p:nvSpPr>
            <p:cNvPr id="21" name="object 21" descr=""/>
            <p:cNvSpPr/>
            <p:nvPr/>
          </p:nvSpPr>
          <p:spPr>
            <a:xfrm>
              <a:off x="6448805" y="2499105"/>
              <a:ext cx="882650" cy="127000"/>
            </a:xfrm>
            <a:custGeom>
              <a:avLst/>
              <a:gdLst/>
              <a:ahLst/>
              <a:cxnLst/>
              <a:rect l="l" t="t" r="r" b="b"/>
              <a:pathLst>
                <a:path w="882650" h="127000">
                  <a:moveTo>
                    <a:pt x="127000" y="0"/>
                  </a:moveTo>
                  <a:lnTo>
                    <a:pt x="0" y="63500"/>
                  </a:lnTo>
                  <a:lnTo>
                    <a:pt x="127000" y="127000"/>
                  </a:lnTo>
                  <a:lnTo>
                    <a:pt x="127000" y="73406"/>
                  </a:lnTo>
                  <a:lnTo>
                    <a:pt x="114300" y="73406"/>
                  </a:lnTo>
                  <a:lnTo>
                    <a:pt x="114300" y="53594"/>
                  </a:lnTo>
                  <a:lnTo>
                    <a:pt x="127000" y="53594"/>
                  </a:lnTo>
                  <a:lnTo>
                    <a:pt x="127000" y="0"/>
                  </a:lnTo>
                  <a:close/>
                </a:path>
                <a:path w="882650" h="127000">
                  <a:moveTo>
                    <a:pt x="127000" y="53594"/>
                  </a:moveTo>
                  <a:lnTo>
                    <a:pt x="114300" y="53594"/>
                  </a:lnTo>
                  <a:lnTo>
                    <a:pt x="114300" y="73406"/>
                  </a:lnTo>
                  <a:lnTo>
                    <a:pt x="127000" y="73406"/>
                  </a:lnTo>
                  <a:lnTo>
                    <a:pt x="127000" y="53594"/>
                  </a:lnTo>
                  <a:close/>
                </a:path>
                <a:path w="882650" h="127000">
                  <a:moveTo>
                    <a:pt x="882396" y="53594"/>
                  </a:moveTo>
                  <a:lnTo>
                    <a:pt x="127000" y="53594"/>
                  </a:lnTo>
                  <a:lnTo>
                    <a:pt x="127000" y="73406"/>
                  </a:lnTo>
                  <a:lnTo>
                    <a:pt x="882396" y="73406"/>
                  </a:lnTo>
                  <a:lnTo>
                    <a:pt x="882396" y="53594"/>
                  </a:lnTo>
                  <a:close/>
                </a:path>
              </a:pathLst>
            </a:custGeom>
            <a:solidFill>
              <a:srgbClr val="1F517B"/>
            </a:solidFill>
          </p:spPr>
          <p:txBody>
            <a:bodyPr wrap="square" lIns="0" tIns="0" rIns="0" bIns="0" rtlCol="0"/>
            <a:lstStyle/>
            <a:p/>
          </p:txBody>
        </p:sp>
      </p:grpSp>
      <p:sp>
        <p:nvSpPr>
          <p:cNvPr id="22" name="object 22" descr=""/>
          <p:cNvSpPr/>
          <p:nvPr/>
        </p:nvSpPr>
        <p:spPr>
          <a:xfrm>
            <a:off x="6069838" y="2894838"/>
            <a:ext cx="127000" cy="913130"/>
          </a:xfrm>
          <a:custGeom>
            <a:avLst/>
            <a:gdLst/>
            <a:ahLst/>
            <a:cxnLst/>
            <a:rect l="l" t="t" r="r" b="b"/>
            <a:pathLst>
              <a:path w="127000" h="913129">
                <a:moveTo>
                  <a:pt x="73406" y="114300"/>
                </a:moveTo>
                <a:lnTo>
                  <a:pt x="53594" y="114300"/>
                </a:lnTo>
                <a:lnTo>
                  <a:pt x="53594" y="912876"/>
                </a:lnTo>
                <a:lnTo>
                  <a:pt x="73406" y="912876"/>
                </a:lnTo>
                <a:lnTo>
                  <a:pt x="73406" y="114300"/>
                </a:lnTo>
                <a:close/>
              </a:path>
              <a:path w="127000" h="913129">
                <a:moveTo>
                  <a:pt x="63500" y="0"/>
                </a:moveTo>
                <a:lnTo>
                  <a:pt x="0" y="127000"/>
                </a:lnTo>
                <a:lnTo>
                  <a:pt x="53594" y="127000"/>
                </a:lnTo>
                <a:lnTo>
                  <a:pt x="53594" y="114300"/>
                </a:lnTo>
                <a:lnTo>
                  <a:pt x="120650" y="114300"/>
                </a:lnTo>
                <a:lnTo>
                  <a:pt x="63500" y="0"/>
                </a:lnTo>
                <a:close/>
              </a:path>
              <a:path w="127000" h="913129">
                <a:moveTo>
                  <a:pt x="120650" y="114300"/>
                </a:moveTo>
                <a:lnTo>
                  <a:pt x="73406" y="114300"/>
                </a:lnTo>
                <a:lnTo>
                  <a:pt x="73406" y="127000"/>
                </a:lnTo>
                <a:lnTo>
                  <a:pt x="127000" y="127000"/>
                </a:lnTo>
                <a:lnTo>
                  <a:pt x="120650" y="114300"/>
                </a:lnTo>
                <a:close/>
              </a:path>
            </a:pathLst>
          </a:custGeom>
          <a:solidFill>
            <a:srgbClr val="1F517B"/>
          </a:solidFill>
        </p:spPr>
        <p:txBody>
          <a:bodyPr wrap="square" lIns="0" tIns="0" rIns="0" bIns="0" rtlCol="0"/>
          <a:lstStyl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sp>
        <p:nvSpPr>
          <p:cNvPr id="3" name="object 3" descr=""/>
          <p:cNvSpPr txBox="1"/>
          <p:nvPr/>
        </p:nvSpPr>
        <p:spPr>
          <a:xfrm>
            <a:off x="2152014" y="1423416"/>
            <a:ext cx="8559800" cy="1169670"/>
          </a:xfrm>
          <a:prstGeom prst="rect">
            <a:avLst/>
          </a:prstGeom>
        </p:spPr>
        <p:txBody>
          <a:bodyPr wrap="square" lIns="0" tIns="12065" rIns="0" bIns="0" rtlCol="0" vert="horz">
            <a:spAutoFit/>
          </a:bodyPr>
          <a:lstStyle/>
          <a:p>
            <a:pPr marL="12700" marR="5080">
              <a:lnSpc>
                <a:spcPct val="156400"/>
              </a:lnSpc>
              <a:spcBef>
                <a:spcPts val="95"/>
              </a:spcBef>
            </a:pPr>
            <a:r>
              <a:rPr dirty="0" sz="2400" spc="-5">
                <a:solidFill>
                  <a:srgbClr val="1F517B"/>
                </a:solidFill>
                <a:latin typeface="微软雅黑"/>
                <a:cs typeface="微软雅黑"/>
              </a:rPr>
              <a:t>在系统中设置若干缓冲区，并把这些缓冲区链接起来，这样若干</a:t>
            </a:r>
            <a:r>
              <a:rPr dirty="0" sz="2400" spc="-5">
                <a:solidFill>
                  <a:srgbClr val="1F517B"/>
                </a:solidFill>
                <a:latin typeface="微软雅黑"/>
                <a:cs typeface="微软雅黑"/>
              </a:rPr>
              <a:t>个缓冲区就形成了一个环，故称环形缓冲区。</a:t>
            </a:r>
            <a:endParaRPr sz="2400">
              <a:latin typeface="微软雅黑"/>
              <a:cs typeface="微软雅黑"/>
            </a:endParaRPr>
          </a:p>
        </p:txBody>
      </p:sp>
      <p:grpSp>
        <p:nvGrpSpPr>
          <p:cNvPr id="4" name="object 4" descr=""/>
          <p:cNvGrpSpPr/>
          <p:nvPr/>
        </p:nvGrpSpPr>
        <p:grpSpPr>
          <a:xfrm>
            <a:off x="1805939" y="850391"/>
            <a:ext cx="2139315" cy="677545"/>
            <a:chOff x="1805939" y="850391"/>
            <a:chExt cx="2139315" cy="677545"/>
          </a:xfrm>
        </p:grpSpPr>
        <p:pic>
          <p:nvPicPr>
            <p:cNvPr id="5" name="object 5" descr=""/>
            <p:cNvPicPr/>
            <p:nvPr/>
          </p:nvPicPr>
          <p:blipFill>
            <a:blip r:embed="rId3" cstate="print"/>
            <a:stretch>
              <a:fillRect/>
            </a:stretch>
          </p:blipFill>
          <p:spPr>
            <a:xfrm>
              <a:off x="1805939" y="850391"/>
              <a:ext cx="919734" cy="677417"/>
            </a:xfrm>
            <a:prstGeom prst="rect">
              <a:avLst/>
            </a:prstGeom>
          </p:spPr>
        </p:pic>
        <p:pic>
          <p:nvPicPr>
            <p:cNvPr id="6" name="object 6" descr=""/>
            <p:cNvPicPr/>
            <p:nvPr/>
          </p:nvPicPr>
          <p:blipFill>
            <a:blip r:embed="rId4" cstate="print"/>
            <a:stretch>
              <a:fillRect/>
            </a:stretch>
          </p:blipFill>
          <p:spPr>
            <a:xfrm>
              <a:off x="2322575" y="850391"/>
              <a:ext cx="1622298" cy="677417"/>
            </a:xfrm>
            <a:prstGeom prst="rect">
              <a:avLst/>
            </a:prstGeom>
          </p:spPr>
        </p:pic>
      </p:grpSp>
      <p:sp>
        <p:nvSpPr>
          <p:cNvPr id="7" name="object 7"/>
          <p:cNvSpPr txBox="1">
            <a:spLocks noGrp="1"/>
          </p:cNvSpPr>
          <p:nvPr>
            <p:ph type="title"/>
          </p:nvPr>
        </p:nvSpPr>
        <p:spPr>
          <a:xfrm>
            <a:off x="1983994" y="926084"/>
            <a:ext cx="1761489" cy="391160"/>
          </a:xfrm>
          <a:prstGeom prst="rect"/>
        </p:spPr>
        <p:txBody>
          <a:bodyPr wrap="square" lIns="0" tIns="12700" rIns="0" bIns="0" rtlCol="0" vert="horz">
            <a:spAutoFit/>
          </a:bodyPr>
          <a:lstStyle/>
          <a:p>
            <a:pPr marL="12700">
              <a:lnSpc>
                <a:spcPct val="100000"/>
              </a:lnSpc>
              <a:spcBef>
                <a:spcPts val="100"/>
              </a:spcBef>
            </a:pPr>
            <a:r>
              <a:rPr dirty="0" sz="2400">
                <a:solidFill>
                  <a:srgbClr val="A40020"/>
                </a:solidFill>
              </a:rPr>
              <a:t>(5)</a:t>
            </a:r>
            <a:r>
              <a:rPr dirty="0" sz="2400" spc="-15">
                <a:solidFill>
                  <a:srgbClr val="A40020"/>
                </a:solidFill>
              </a:rPr>
              <a:t> 环形缓冲</a:t>
            </a:r>
            <a:endParaRPr sz="2400"/>
          </a:p>
        </p:txBody>
      </p:sp>
      <p:pic>
        <p:nvPicPr>
          <p:cNvPr id="8" name="object 8" descr=""/>
          <p:cNvPicPr/>
          <p:nvPr/>
        </p:nvPicPr>
        <p:blipFill>
          <a:blip r:embed="rId5" cstate="print"/>
          <a:stretch>
            <a:fillRect/>
          </a:stretch>
        </p:blipFill>
        <p:spPr>
          <a:xfrm>
            <a:off x="1923288" y="2967227"/>
            <a:ext cx="8961119" cy="301447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grpSp>
        <p:nvGrpSpPr>
          <p:cNvPr id="3" name="object 3" descr=""/>
          <p:cNvGrpSpPr/>
          <p:nvPr/>
        </p:nvGrpSpPr>
        <p:grpSpPr>
          <a:xfrm>
            <a:off x="1424939" y="1187196"/>
            <a:ext cx="1743075" cy="677545"/>
            <a:chOff x="1424939" y="1187196"/>
            <a:chExt cx="1743075" cy="677545"/>
          </a:xfrm>
        </p:grpSpPr>
        <p:pic>
          <p:nvPicPr>
            <p:cNvPr id="4" name="object 4" descr=""/>
            <p:cNvPicPr/>
            <p:nvPr/>
          </p:nvPicPr>
          <p:blipFill>
            <a:blip r:embed="rId3" cstate="print"/>
            <a:stretch>
              <a:fillRect/>
            </a:stretch>
          </p:blipFill>
          <p:spPr>
            <a:xfrm>
              <a:off x="1424939" y="1187196"/>
              <a:ext cx="828294" cy="677417"/>
            </a:xfrm>
            <a:prstGeom prst="rect">
              <a:avLst/>
            </a:prstGeom>
          </p:spPr>
        </p:pic>
        <p:pic>
          <p:nvPicPr>
            <p:cNvPr id="5" name="object 5" descr=""/>
            <p:cNvPicPr/>
            <p:nvPr/>
          </p:nvPicPr>
          <p:blipFill>
            <a:blip r:embed="rId4" cstate="print"/>
            <a:stretch>
              <a:fillRect/>
            </a:stretch>
          </p:blipFill>
          <p:spPr>
            <a:xfrm>
              <a:off x="1850135" y="1187196"/>
              <a:ext cx="1317498" cy="677417"/>
            </a:xfrm>
            <a:prstGeom prst="rect">
              <a:avLst/>
            </a:prstGeom>
          </p:spPr>
        </p:pic>
      </p:grpSp>
      <p:sp>
        <p:nvSpPr>
          <p:cNvPr id="6" name="object 6" descr=""/>
          <p:cNvSpPr txBox="1"/>
          <p:nvPr/>
        </p:nvSpPr>
        <p:spPr>
          <a:xfrm>
            <a:off x="1602739" y="1263141"/>
            <a:ext cx="9126855" cy="2359660"/>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A40020"/>
                </a:solidFill>
                <a:latin typeface="微软雅黑"/>
                <a:cs typeface="微软雅黑"/>
              </a:rPr>
              <a:t>(6</a:t>
            </a:r>
            <a:r>
              <a:rPr dirty="0" sz="2400" spc="-20" b="1">
                <a:solidFill>
                  <a:srgbClr val="A40020"/>
                </a:solidFill>
                <a:latin typeface="微软雅黑"/>
                <a:cs typeface="微软雅黑"/>
              </a:rPr>
              <a:t>)缓冲池</a:t>
            </a:r>
            <a:endParaRPr sz="2400">
              <a:latin typeface="微软雅黑"/>
              <a:cs typeface="微软雅黑"/>
            </a:endParaRPr>
          </a:p>
          <a:p>
            <a:pPr algn="just" marL="52705" marR="5080">
              <a:lnSpc>
                <a:spcPct val="150000"/>
              </a:lnSpc>
              <a:spcBef>
                <a:spcPts val="2535"/>
              </a:spcBef>
            </a:pPr>
            <a:r>
              <a:rPr dirty="0" sz="2400" spc="-5">
                <a:solidFill>
                  <a:srgbClr val="1F517B"/>
                </a:solidFill>
                <a:latin typeface="微软雅黑"/>
                <a:cs typeface="微软雅黑"/>
              </a:rPr>
              <a:t>将系统内所有的缓冲区统一管理起来，就形成了能用于输入/输出的</a:t>
            </a:r>
            <a:r>
              <a:rPr dirty="0" sz="2400" spc="50">
                <a:solidFill>
                  <a:srgbClr val="1F517B"/>
                </a:solidFill>
                <a:latin typeface="微软雅黑"/>
                <a:cs typeface="微软雅黑"/>
              </a:rPr>
              <a:t>缓冲池。缓冲池通常由若干大小相同的缓冲区组成，是系统的公用</a:t>
            </a:r>
            <a:r>
              <a:rPr dirty="0" sz="2400" spc="-5">
                <a:solidFill>
                  <a:srgbClr val="1F517B"/>
                </a:solidFill>
                <a:latin typeface="微软雅黑"/>
                <a:cs typeface="微软雅黑"/>
              </a:rPr>
              <a:t>资源，任何进程都可以申请使用缓冲池中的各个缓冲区。</a:t>
            </a:r>
            <a:endParaRPr sz="2400">
              <a:latin typeface="微软雅黑"/>
              <a:cs typeface="微软雅黑"/>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22960" y="1117091"/>
            <a:ext cx="4474210" cy="677545"/>
            <a:chOff x="822960" y="1117091"/>
            <a:chExt cx="4474210" cy="677545"/>
          </a:xfrm>
        </p:grpSpPr>
        <p:pic>
          <p:nvPicPr>
            <p:cNvPr id="3" name="object 3" descr=""/>
            <p:cNvPicPr/>
            <p:nvPr/>
          </p:nvPicPr>
          <p:blipFill>
            <a:blip r:embed="rId2" cstate="print"/>
            <a:stretch>
              <a:fillRect/>
            </a:stretch>
          </p:blipFill>
          <p:spPr>
            <a:xfrm>
              <a:off x="822960" y="1117091"/>
              <a:ext cx="521982" cy="677417"/>
            </a:xfrm>
            <a:prstGeom prst="rect">
              <a:avLst/>
            </a:prstGeom>
          </p:spPr>
        </p:pic>
        <p:pic>
          <p:nvPicPr>
            <p:cNvPr id="4" name="object 4" descr=""/>
            <p:cNvPicPr/>
            <p:nvPr/>
          </p:nvPicPr>
          <p:blipFill>
            <a:blip r:embed="rId3" cstate="print"/>
            <a:stretch>
              <a:fillRect/>
            </a:stretch>
          </p:blipFill>
          <p:spPr>
            <a:xfrm>
              <a:off x="941832" y="1117091"/>
              <a:ext cx="1611630" cy="677417"/>
            </a:xfrm>
            <a:prstGeom prst="rect">
              <a:avLst/>
            </a:prstGeom>
          </p:spPr>
        </p:pic>
        <p:pic>
          <p:nvPicPr>
            <p:cNvPr id="5" name="object 5" descr=""/>
            <p:cNvPicPr/>
            <p:nvPr/>
          </p:nvPicPr>
          <p:blipFill>
            <a:blip r:embed="rId4" cstate="print"/>
            <a:stretch>
              <a:fillRect/>
            </a:stretch>
          </p:blipFill>
          <p:spPr>
            <a:xfrm>
              <a:off x="2150363" y="1117091"/>
              <a:ext cx="3146298" cy="677417"/>
            </a:xfrm>
            <a:prstGeom prst="rect">
              <a:avLst/>
            </a:prstGeom>
          </p:spPr>
        </p:pic>
      </p:grpSp>
      <p:grpSp>
        <p:nvGrpSpPr>
          <p:cNvPr id="6" name="object 6" descr=""/>
          <p:cNvGrpSpPr/>
          <p:nvPr/>
        </p:nvGrpSpPr>
        <p:grpSpPr>
          <a:xfrm>
            <a:off x="822960" y="2641092"/>
            <a:ext cx="4474210" cy="677545"/>
            <a:chOff x="822960" y="2641092"/>
            <a:chExt cx="4474210" cy="677545"/>
          </a:xfrm>
        </p:grpSpPr>
        <p:pic>
          <p:nvPicPr>
            <p:cNvPr id="7" name="object 7" descr=""/>
            <p:cNvPicPr/>
            <p:nvPr/>
          </p:nvPicPr>
          <p:blipFill>
            <a:blip r:embed="rId2" cstate="print"/>
            <a:stretch>
              <a:fillRect/>
            </a:stretch>
          </p:blipFill>
          <p:spPr>
            <a:xfrm>
              <a:off x="822960" y="2641092"/>
              <a:ext cx="521982" cy="677417"/>
            </a:xfrm>
            <a:prstGeom prst="rect">
              <a:avLst/>
            </a:prstGeom>
          </p:spPr>
        </p:pic>
        <p:pic>
          <p:nvPicPr>
            <p:cNvPr id="8" name="object 8" descr=""/>
            <p:cNvPicPr/>
            <p:nvPr/>
          </p:nvPicPr>
          <p:blipFill>
            <a:blip r:embed="rId5" cstate="print"/>
            <a:stretch>
              <a:fillRect/>
            </a:stretch>
          </p:blipFill>
          <p:spPr>
            <a:xfrm>
              <a:off x="941832" y="2641092"/>
              <a:ext cx="1611630" cy="677417"/>
            </a:xfrm>
            <a:prstGeom prst="rect">
              <a:avLst/>
            </a:prstGeom>
          </p:spPr>
        </p:pic>
        <p:pic>
          <p:nvPicPr>
            <p:cNvPr id="9" name="object 9" descr=""/>
            <p:cNvPicPr/>
            <p:nvPr/>
          </p:nvPicPr>
          <p:blipFill>
            <a:blip r:embed="rId6" cstate="print"/>
            <a:stretch>
              <a:fillRect/>
            </a:stretch>
          </p:blipFill>
          <p:spPr>
            <a:xfrm>
              <a:off x="2150363" y="2641092"/>
              <a:ext cx="3146298" cy="677417"/>
            </a:xfrm>
            <a:prstGeom prst="rect">
              <a:avLst/>
            </a:prstGeom>
          </p:spPr>
        </p:pic>
      </p:grpSp>
      <p:grpSp>
        <p:nvGrpSpPr>
          <p:cNvPr id="10" name="object 10" descr=""/>
          <p:cNvGrpSpPr/>
          <p:nvPr/>
        </p:nvGrpSpPr>
        <p:grpSpPr>
          <a:xfrm>
            <a:off x="7056119" y="3179064"/>
            <a:ext cx="2325370" cy="1116330"/>
            <a:chOff x="7056119" y="3179064"/>
            <a:chExt cx="2325370" cy="1116330"/>
          </a:xfrm>
        </p:grpSpPr>
        <p:pic>
          <p:nvPicPr>
            <p:cNvPr id="11" name="object 11" descr=""/>
            <p:cNvPicPr/>
            <p:nvPr/>
          </p:nvPicPr>
          <p:blipFill>
            <a:blip r:embed="rId7" cstate="print"/>
            <a:stretch>
              <a:fillRect/>
            </a:stretch>
          </p:blipFill>
          <p:spPr>
            <a:xfrm>
              <a:off x="7894319" y="3179064"/>
              <a:ext cx="1486662" cy="621030"/>
            </a:xfrm>
            <a:prstGeom prst="rect">
              <a:avLst/>
            </a:prstGeom>
          </p:spPr>
        </p:pic>
        <p:pic>
          <p:nvPicPr>
            <p:cNvPr id="12" name="object 12" descr=""/>
            <p:cNvPicPr/>
            <p:nvPr/>
          </p:nvPicPr>
          <p:blipFill>
            <a:blip r:embed="rId8" cstate="print"/>
            <a:stretch>
              <a:fillRect/>
            </a:stretch>
          </p:blipFill>
          <p:spPr>
            <a:xfrm>
              <a:off x="7056119" y="3674364"/>
              <a:ext cx="1486662" cy="621030"/>
            </a:xfrm>
            <a:prstGeom prst="rect">
              <a:avLst/>
            </a:prstGeom>
          </p:spPr>
        </p:pic>
      </p:grpSp>
      <p:grpSp>
        <p:nvGrpSpPr>
          <p:cNvPr id="13" name="object 13" descr=""/>
          <p:cNvGrpSpPr/>
          <p:nvPr/>
        </p:nvGrpSpPr>
        <p:grpSpPr>
          <a:xfrm>
            <a:off x="822960" y="4165091"/>
            <a:ext cx="3358515" cy="677545"/>
            <a:chOff x="822960" y="4165091"/>
            <a:chExt cx="3358515" cy="677545"/>
          </a:xfrm>
        </p:grpSpPr>
        <p:pic>
          <p:nvPicPr>
            <p:cNvPr id="14" name="object 14" descr=""/>
            <p:cNvPicPr/>
            <p:nvPr/>
          </p:nvPicPr>
          <p:blipFill>
            <a:blip r:embed="rId9" cstate="print"/>
            <a:stretch>
              <a:fillRect/>
            </a:stretch>
          </p:blipFill>
          <p:spPr>
            <a:xfrm>
              <a:off x="822960" y="4165091"/>
              <a:ext cx="919734" cy="677418"/>
            </a:xfrm>
            <a:prstGeom prst="rect">
              <a:avLst/>
            </a:prstGeom>
          </p:spPr>
        </p:pic>
        <p:pic>
          <p:nvPicPr>
            <p:cNvPr id="15" name="object 15" descr=""/>
            <p:cNvPicPr/>
            <p:nvPr/>
          </p:nvPicPr>
          <p:blipFill>
            <a:blip r:embed="rId10" cstate="print"/>
            <a:stretch>
              <a:fillRect/>
            </a:stretch>
          </p:blipFill>
          <p:spPr>
            <a:xfrm>
              <a:off x="1339596" y="4165091"/>
              <a:ext cx="2841498" cy="677418"/>
            </a:xfrm>
            <a:prstGeom prst="rect">
              <a:avLst/>
            </a:prstGeom>
          </p:spPr>
        </p:pic>
      </p:grpSp>
      <p:sp>
        <p:nvSpPr>
          <p:cNvPr id="16" name="object 16" descr=""/>
          <p:cNvSpPr txBox="1"/>
          <p:nvPr/>
        </p:nvSpPr>
        <p:spPr>
          <a:xfrm>
            <a:off x="1000455" y="1011951"/>
            <a:ext cx="8199755" cy="5111115"/>
          </a:xfrm>
          <a:prstGeom prst="rect">
            <a:avLst/>
          </a:prstGeom>
        </p:spPr>
        <p:txBody>
          <a:bodyPr wrap="square" lIns="0" tIns="193040" rIns="0" bIns="0" rtlCol="0" vert="horz">
            <a:spAutoFit/>
          </a:bodyPr>
          <a:lstStyle/>
          <a:p>
            <a:pPr marL="528320" indent="-516255">
              <a:lnSpc>
                <a:spcPct val="100000"/>
              </a:lnSpc>
              <a:spcBef>
                <a:spcPts val="1520"/>
              </a:spcBef>
              <a:buAutoNum type="arabicParenBoth"/>
              <a:tabLst>
                <a:tab pos="528955" algn="l"/>
              </a:tabLst>
            </a:pPr>
            <a:r>
              <a:rPr dirty="0" sz="2400" spc="-10" b="1">
                <a:solidFill>
                  <a:srgbClr val="A40020"/>
                </a:solidFill>
                <a:latin typeface="微软雅黑"/>
                <a:cs typeface="微软雅黑"/>
              </a:rPr>
              <a:t>UNIX</a:t>
            </a:r>
            <a:r>
              <a:rPr dirty="0" sz="2400" spc="-15" b="1">
                <a:solidFill>
                  <a:srgbClr val="A40020"/>
                </a:solidFill>
                <a:latin typeface="微软雅黑"/>
                <a:cs typeface="微软雅黑"/>
              </a:rPr>
              <a:t>系统缓冲管理的目的</a:t>
            </a:r>
            <a:endParaRPr sz="2400">
              <a:latin typeface="微软雅黑"/>
              <a:cs typeface="微软雅黑"/>
            </a:endParaRPr>
          </a:p>
          <a:p>
            <a:pPr lvl="1" marL="928369" indent="-343535">
              <a:lnSpc>
                <a:spcPct val="100000"/>
              </a:lnSpc>
              <a:spcBef>
                <a:spcPts val="1295"/>
              </a:spcBef>
              <a:buSzPct val="93181"/>
              <a:buFont typeface="Arial"/>
              <a:buChar char="•"/>
              <a:tabLst>
                <a:tab pos="928369" algn="l"/>
                <a:tab pos="929005" algn="l"/>
              </a:tabLst>
            </a:pPr>
            <a:r>
              <a:rPr dirty="0" sz="2200" spc="-30">
                <a:solidFill>
                  <a:srgbClr val="1F517B"/>
                </a:solidFill>
                <a:latin typeface="微软雅黑"/>
                <a:cs typeface="微软雅黑"/>
              </a:rPr>
              <a:t>加</a:t>
            </a:r>
            <a:r>
              <a:rPr dirty="0" sz="2200" spc="-30">
                <a:solidFill>
                  <a:srgbClr val="1F517B"/>
                </a:solidFill>
                <a:latin typeface="微软雅黑"/>
                <a:cs typeface="微软雅黑"/>
              </a:rPr>
              <a:t>快</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响</a:t>
            </a:r>
            <a:r>
              <a:rPr dirty="0" sz="2200" spc="-30">
                <a:solidFill>
                  <a:srgbClr val="1F517B"/>
                </a:solidFill>
                <a:latin typeface="微软雅黑"/>
                <a:cs typeface="微软雅黑"/>
              </a:rPr>
              <a:t>应</a:t>
            </a:r>
            <a:r>
              <a:rPr dirty="0" sz="2200" spc="-30">
                <a:solidFill>
                  <a:srgbClr val="1F517B"/>
                </a:solidFill>
                <a:latin typeface="微软雅黑"/>
                <a:cs typeface="微软雅黑"/>
              </a:rPr>
              <a:t>、</a:t>
            </a:r>
            <a:r>
              <a:rPr dirty="0" sz="2200" spc="-30">
                <a:solidFill>
                  <a:srgbClr val="1F517B"/>
                </a:solidFill>
                <a:latin typeface="微软雅黑"/>
                <a:cs typeface="微软雅黑"/>
              </a:rPr>
              <a:t>增</a:t>
            </a:r>
            <a:r>
              <a:rPr dirty="0" sz="2200" spc="-30">
                <a:solidFill>
                  <a:srgbClr val="1F517B"/>
                </a:solidFill>
                <a:latin typeface="微软雅黑"/>
                <a:cs typeface="微软雅黑"/>
              </a:rPr>
              <a:t>强</a:t>
            </a:r>
            <a:r>
              <a:rPr dirty="0" sz="2200" spc="-30">
                <a:solidFill>
                  <a:srgbClr val="1F517B"/>
                </a:solidFill>
                <a:latin typeface="微软雅黑"/>
                <a:cs typeface="微软雅黑"/>
              </a:rPr>
              <a:t>系</a:t>
            </a:r>
            <a:r>
              <a:rPr dirty="0" sz="2200" spc="-30">
                <a:solidFill>
                  <a:srgbClr val="1F517B"/>
                </a:solidFill>
                <a:latin typeface="微软雅黑"/>
                <a:cs typeface="微软雅黑"/>
              </a:rPr>
              <a:t>统</a:t>
            </a:r>
            <a:r>
              <a:rPr dirty="0" sz="2200" spc="-30">
                <a:solidFill>
                  <a:srgbClr val="1F517B"/>
                </a:solidFill>
                <a:latin typeface="微软雅黑"/>
                <a:cs typeface="微软雅黑"/>
              </a:rPr>
              <a:t>吞</a:t>
            </a:r>
            <a:r>
              <a:rPr dirty="0" sz="2200" spc="-30">
                <a:solidFill>
                  <a:srgbClr val="1F517B"/>
                </a:solidFill>
                <a:latin typeface="微软雅黑"/>
                <a:cs typeface="微软雅黑"/>
              </a:rPr>
              <a:t>吐</a:t>
            </a:r>
            <a:r>
              <a:rPr dirty="0" sz="2200" spc="-50">
                <a:solidFill>
                  <a:srgbClr val="1F517B"/>
                </a:solidFill>
                <a:latin typeface="微软雅黑"/>
                <a:cs typeface="微软雅黑"/>
              </a:rPr>
              <a:t>量</a:t>
            </a:r>
            <a:endParaRPr sz="2200">
              <a:latin typeface="微软雅黑"/>
              <a:cs typeface="微软雅黑"/>
            </a:endParaRPr>
          </a:p>
          <a:p>
            <a:pPr lvl="1" marL="928369" indent="-343535">
              <a:lnSpc>
                <a:spcPct val="100000"/>
              </a:lnSpc>
              <a:spcBef>
                <a:spcPts val="1260"/>
              </a:spcBef>
              <a:buSzPct val="93181"/>
              <a:buFont typeface="Arial"/>
              <a:buChar char="•"/>
              <a:tabLst>
                <a:tab pos="928369" algn="l"/>
                <a:tab pos="929005" algn="l"/>
              </a:tabLst>
            </a:pPr>
            <a:r>
              <a:rPr dirty="0" sz="2200" spc="-35">
                <a:solidFill>
                  <a:srgbClr val="1F517B"/>
                </a:solidFill>
                <a:latin typeface="微软雅黑"/>
                <a:cs typeface="微软雅黑"/>
              </a:rPr>
              <a:t>减</a:t>
            </a:r>
            <a:r>
              <a:rPr dirty="0" sz="2200" spc="-35">
                <a:solidFill>
                  <a:srgbClr val="1F517B"/>
                </a:solidFill>
                <a:latin typeface="微软雅黑"/>
                <a:cs typeface="微软雅黑"/>
              </a:rPr>
              <a:t>少</a:t>
            </a:r>
            <a:r>
              <a:rPr dirty="0" sz="2200" spc="-35">
                <a:solidFill>
                  <a:srgbClr val="1F517B"/>
                </a:solidFill>
                <a:latin typeface="微软雅黑"/>
                <a:cs typeface="微软雅黑"/>
              </a:rPr>
              <a:t>对</a:t>
            </a:r>
            <a:r>
              <a:rPr dirty="0" sz="2200" spc="-35">
                <a:solidFill>
                  <a:srgbClr val="1F517B"/>
                </a:solidFill>
                <a:latin typeface="微软雅黑"/>
                <a:cs typeface="微软雅黑"/>
              </a:rPr>
              <a:t>磁</a:t>
            </a:r>
            <a:r>
              <a:rPr dirty="0" sz="2200" spc="-35">
                <a:solidFill>
                  <a:srgbClr val="1F517B"/>
                </a:solidFill>
                <a:latin typeface="微软雅黑"/>
                <a:cs typeface="微软雅黑"/>
              </a:rPr>
              <a:t>盘</a:t>
            </a:r>
            <a:r>
              <a:rPr dirty="0" sz="2200" spc="-35">
                <a:solidFill>
                  <a:srgbClr val="1F517B"/>
                </a:solidFill>
                <a:latin typeface="微软雅黑"/>
                <a:cs typeface="微软雅黑"/>
              </a:rPr>
              <a:t>的</a:t>
            </a:r>
            <a:r>
              <a:rPr dirty="0" sz="2200" spc="-20">
                <a:solidFill>
                  <a:srgbClr val="1F517B"/>
                </a:solidFill>
                <a:latin typeface="微软雅黑"/>
                <a:cs typeface="微软雅黑"/>
              </a:rPr>
              <a:t>I/O</a:t>
            </a:r>
            <a:r>
              <a:rPr dirty="0" sz="2200" spc="-35">
                <a:solidFill>
                  <a:srgbClr val="1F517B"/>
                </a:solidFill>
                <a:latin typeface="微软雅黑"/>
                <a:cs typeface="微软雅黑"/>
              </a:rPr>
              <a:t>操</a:t>
            </a:r>
            <a:r>
              <a:rPr dirty="0" sz="2200" spc="-35">
                <a:solidFill>
                  <a:srgbClr val="1F517B"/>
                </a:solidFill>
                <a:latin typeface="微软雅黑"/>
                <a:cs typeface="微软雅黑"/>
              </a:rPr>
              <a:t>作</a:t>
            </a:r>
            <a:r>
              <a:rPr dirty="0" sz="2200" spc="-35">
                <a:solidFill>
                  <a:srgbClr val="1F517B"/>
                </a:solidFill>
                <a:latin typeface="微软雅黑"/>
                <a:cs typeface="微软雅黑"/>
              </a:rPr>
              <a:t>次</a:t>
            </a:r>
            <a:r>
              <a:rPr dirty="0" sz="2200" spc="-50">
                <a:solidFill>
                  <a:srgbClr val="1F517B"/>
                </a:solidFill>
                <a:latin typeface="微软雅黑"/>
                <a:cs typeface="微软雅黑"/>
              </a:rPr>
              <a:t>数</a:t>
            </a:r>
            <a:endParaRPr sz="2200">
              <a:latin typeface="微软雅黑"/>
              <a:cs typeface="微软雅黑"/>
            </a:endParaRPr>
          </a:p>
          <a:p>
            <a:pPr marL="528955" indent="-516890">
              <a:lnSpc>
                <a:spcPct val="100000"/>
              </a:lnSpc>
              <a:spcBef>
                <a:spcPts val="1290"/>
              </a:spcBef>
              <a:buAutoNum type="arabicParenBoth"/>
              <a:tabLst>
                <a:tab pos="529590" algn="l"/>
              </a:tabLst>
            </a:pPr>
            <a:r>
              <a:rPr dirty="0" sz="2400" spc="-10" b="1">
                <a:solidFill>
                  <a:srgbClr val="A40020"/>
                </a:solidFill>
                <a:latin typeface="微软雅黑"/>
                <a:cs typeface="微软雅黑"/>
              </a:rPr>
              <a:t>UNIX系统缓冲管理的思路</a:t>
            </a:r>
            <a:endParaRPr sz="2400">
              <a:latin typeface="微软雅黑"/>
              <a:cs typeface="微软雅黑"/>
            </a:endParaRPr>
          </a:p>
          <a:p>
            <a:pPr lvl="1" marL="928369" indent="-343535">
              <a:lnSpc>
                <a:spcPct val="100000"/>
              </a:lnSpc>
              <a:spcBef>
                <a:spcPts val="1290"/>
              </a:spcBef>
              <a:buSzPct val="93181"/>
              <a:buFont typeface="Arial"/>
              <a:buChar char="•"/>
              <a:tabLst>
                <a:tab pos="928369" algn="l"/>
                <a:tab pos="929005" algn="l"/>
              </a:tabLst>
            </a:pPr>
            <a:r>
              <a:rPr dirty="0" sz="2200" spc="-30">
                <a:solidFill>
                  <a:srgbClr val="1F517B"/>
                </a:solidFill>
                <a:latin typeface="微软雅黑"/>
                <a:cs typeface="微软雅黑"/>
              </a:rPr>
              <a:t>当</a:t>
            </a:r>
            <a:r>
              <a:rPr dirty="0" sz="2200" spc="-30">
                <a:solidFill>
                  <a:srgbClr val="1F517B"/>
                </a:solidFill>
                <a:latin typeface="微软雅黑"/>
                <a:cs typeface="微软雅黑"/>
              </a:rPr>
              <a:t>进</a:t>
            </a:r>
            <a:r>
              <a:rPr dirty="0" sz="2200" spc="-30">
                <a:solidFill>
                  <a:srgbClr val="1F517B"/>
                </a:solidFill>
                <a:latin typeface="微软雅黑"/>
                <a:cs typeface="微软雅黑"/>
              </a:rPr>
              <a:t>程</a:t>
            </a:r>
            <a:r>
              <a:rPr dirty="0" sz="2200" spc="-30">
                <a:solidFill>
                  <a:srgbClr val="1F517B"/>
                </a:solidFill>
                <a:latin typeface="微软雅黑"/>
                <a:cs typeface="微软雅黑"/>
              </a:rPr>
              <a:t>要</a:t>
            </a:r>
            <a:r>
              <a:rPr dirty="0" sz="2200" spc="-30">
                <a:solidFill>
                  <a:srgbClr val="1F517B"/>
                </a:solidFill>
                <a:latin typeface="微软雅黑"/>
                <a:cs typeface="微软雅黑"/>
              </a:rPr>
              <a:t>从</a:t>
            </a:r>
            <a:r>
              <a:rPr dirty="0" sz="2200" spc="-30">
                <a:solidFill>
                  <a:srgbClr val="1F517B"/>
                </a:solidFill>
                <a:latin typeface="微软雅黑"/>
                <a:cs typeface="微软雅黑"/>
              </a:rPr>
              <a:t>磁</a:t>
            </a:r>
            <a:r>
              <a:rPr dirty="0" sz="2200" spc="-30">
                <a:solidFill>
                  <a:srgbClr val="1F517B"/>
                </a:solidFill>
                <a:latin typeface="微软雅黑"/>
                <a:cs typeface="微软雅黑"/>
              </a:rPr>
              <a:t>盘</a:t>
            </a:r>
            <a:r>
              <a:rPr dirty="0" sz="2200" spc="-30">
                <a:solidFill>
                  <a:srgbClr val="1F517B"/>
                </a:solidFill>
                <a:latin typeface="微软雅黑"/>
                <a:cs typeface="微软雅黑"/>
              </a:rPr>
              <a:t>读</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30">
                <a:solidFill>
                  <a:srgbClr val="1F517B"/>
                </a:solidFill>
                <a:latin typeface="微软雅黑"/>
                <a:cs typeface="微软雅黑"/>
              </a:rPr>
              <a:t>时</a:t>
            </a:r>
            <a:r>
              <a:rPr dirty="0" sz="2200" spc="-30">
                <a:solidFill>
                  <a:srgbClr val="1F517B"/>
                </a:solidFill>
                <a:latin typeface="微软雅黑"/>
                <a:cs typeface="微软雅黑"/>
              </a:rPr>
              <a:t>，</a:t>
            </a:r>
            <a:r>
              <a:rPr dirty="0" sz="2200" spc="-30">
                <a:solidFill>
                  <a:srgbClr val="1F517B"/>
                </a:solidFill>
                <a:latin typeface="微软雅黑"/>
                <a:cs typeface="微软雅黑"/>
              </a:rPr>
              <a:t>首</a:t>
            </a:r>
            <a:r>
              <a:rPr dirty="0" sz="2200" spc="-30">
                <a:solidFill>
                  <a:srgbClr val="1F517B"/>
                </a:solidFill>
                <a:latin typeface="微软雅黑"/>
                <a:cs typeface="微软雅黑"/>
              </a:rPr>
              <a:t>先</a:t>
            </a:r>
            <a:r>
              <a:rPr dirty="0" sz="2200" spc="-30">
                <a:solidFill>
                  <a:srgbClr val="1F517B"/>
                </a:solidFill>
                <a:latin typeface="微软雅黑"/>
                <a:cs typeface="微软雅黑"/>
              </a:rPr>
              <a:t>考</a:t>
            </a:r>
            <a:r>
              <a:rPr dirty="0" sz="2200" spc="-10">
                <a:solidFill>
                  <a:srgbClr val="1F517B"/>
                </a:solidFill>
                <a:latin typeface="微软雅黑"/>
                <a:cs typeface="微软雅黑"/>
              </a:rPr>
              <a:t>虑</a:t>
            </a:r>
            <a:r>
              <a:rPr dirty="0" sz="2200" spc="-30">
                <a:solidFill>
                  <a:srgbClr val="1F517B"/>
                </a:solidFill>
                <a:latin typeface="微软雅黑"/>
                <a:cs typeface="微软雅黑"/>
              </a:rPr>
              <a:t>从</a:t>
            </a:r>
            <a:r>
              <a:rPr dirty="0" sz="2200" spc="-30">
                <a:solidFill>
                  <a:srgbClr val="1F517B"/>
                </a:solidFill>
                <a:latin typeface="微软雅黑"/>
                <a:cs typeface="微软雅黑"/>
              </a:rPr>
              <a:t>缓</a:t>
            </a:r>
            <a:r>
              <a:rPr dirty="0" sz="2200" spc="-25">
                <a:solidFill>
                  <a:srgbClr val="1F517B"/>
                </a:solidFill>
                <a:latin typeface="微软雅黑"/>
                <a:cs typeface="微软雅黑"/>
              </a:rPr>
              <a:t>冲</a:t>
            </a:r>
            <a:r>
              <a:rPr dirty="0" sz="2200" spc="-30">
                <a:solidFill>
                  <a:srgbClr val="1F517B"/>
                </a:solidFill>
                <a:latin typeface="微软雅黑"/>
                <a:cs typeface="微软雅黑"/>
              </a:rPr>
              <a:t>区</a:t>
            </a:r>
            <a:r>
              <a:rPr dirty="0" sz="2200" spc="-30">
                <a:solidFill>
                  <a:srgbClr val="1F517B"/>
                </a:solidFill>
                <a:latin typeface="微软雅黑"/>
                <a:cs typeface="微软雅黑"/>
              </a:rPr>
              <a:t>中</a:t>
            </a:r>
            <a:r>
              <a:rPr dirty="0" sz="2200" spc="-10">
                <a:solidFill>
                  <a:srgbClr val="1F517B"/>
                </a:solidFill>
                <a:latin typeface="微软雅黑"/>
                <a:cs typeface="微软雅黑"/>
              </a:rPr>
              <a:t>读</a:t>
            </a:r>
            <a:r>
              <a:rPr dirty="0" sz="2200" spc="-30" b="1">
                <a:solidFill>
                  <a:srgbClr val="CC0000"/>
                </a:solidFill>
                <a:latin typeface="微软雅黑"/>
                <a:cs typeface="微软雅黑"/>
              </a:rPr>
              <a:t>（</a:t>
            </a:r>
            <a:r>
              <a:rPr dirty="0" sz="2200" spc="-30" b="1">
                <a:solidFill>
                  <a:srgbClr val="CC0000"/>
                </a:solidFill>
                <a:latin typeface="微软雅黑"/>
                <a:cs typeface="微软雅黑"/>
              </a:rPr>
              <a:t>快</a:t>
            </a:r>
            <a:r>
              <a:rPr dirty="0" sz="2200" spc="-25" b="1">
                <a:solidFill>
                  <a:srgbClr val="CC0000"/>
                </a:solidFill>
                <a:latin typeface="微软雅黑"/>
                <a:cs typeface="微软雅黑"/>
              </a:rPr>
              <a:t>取</a:t>
            </a:r>
            <a:r>
              <a:rPr dirty="0" sz="2200" spc="-50" b="1">
                <a:solidFill>
                  <a:srgbClr val="CC0000"/>
                </a:solidFill>
                <a:latin typeface="微软雅黑"/>
                <a:cs typeface="微软雅黑"/>
              </a:rPr>
              <a:t>）</a:t>
            </a:r>
            <a:endParaRPr sz="2200">
              <a:latin typeface="微软雅黑"/>
              <a:cs typeface="微软雅黑"/>
            </a:endParaRPr>
          </a:p>
          <a:p>
            <a:pPr lvl="1" marL="928369" indent="-343535">
              <a:lnSpc>
                <a:spcPct val="100000"/>
              </a:lnSpc>
              <a:spcBef>
                <a:spcPts val="1265"/>
              </a:spcBef>
              <a:buSzPct val="93181"/>
              <a:buFont typeface="Arial"/>
              <a:buChar char="•"/>
              <a:tabLst>
                <a:tab pos="928369" algn="l"/>
                <a:tab pos="929005" algn="l"/>
              </a:tabLst>
            </a:pPr>
            <a:r>
              <a:rPr dirty="0" sz="2200" spc="-30">
                <a:solidFill>
                  <a:srgbClr val="1F517B"/>
                </a:solidFill>
                <a:latin typeface="微软雅黑"/>
                <a:cs typeface="微软雅黑"/>
              </a:rPr>
              <a:t>当</a:t>
            </a:r>
            <a:r>
              <a:rPr dirty="0" sz="2200" spc="-30">
                <a:solidFill>
                  <a:srgbClr val="1F517B"/>
                </a:solidFill>
                <a:latin typeface="微软雅黑"/>
                <a:cs typeface="微软雅黑"/>
              </a:rPr>
              <a:t>进</a:t>
            </a:r>
            <a:r>
              <a:rPr dirty="0" sz="2200" spc="-30">
                <a:solidFill>
                  <a:srgbClr val="1F517B"/>
                </a:solidFill>
                <a:latin typeface="微软雅黑"/>
                <a:cs typeface="微软雅黑"/>
              </a:rPr>
              <a:t>程</a:t>
            </a:r>
            <a:r>
              <a:rPr dirty="0" sz="2200" spc="-30">
                <a:solidFill>
                  <a:srgbClr val="1F517B"/>
                </a:solidFill>
                <a:latin typeface="微软雅黑"/>
                <a:cs typeface="微软雅黑"/>
              </a:rPr>
              <a:t>要</a:t>
            </a:r>
            <a:r>
              <a:rPr dirty="0" sz="2200" spc="-30">
                <a:solidFill>
                  <a:srgbClr val="1F517B"/>
                </a:solidFill>
                <a:latin typeface="微软雅黑"/>
                <a:cs typeface="微软雅黑"/>
              </a:rPr>
              <a:t>写</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30">
                <a:solidFill>
                  <a:srgbClr val="1F517B"/>
                </a:solidFill>
                <a:latin typeface="微软雅黑"/>
                <a:cs typeface="微软雅黑"/>
              </a:rPr>
              <a:t>到</a:t>
            </a:r>
            <a:r>
              <a:rPr dirty="0" sz="2200" spc="-30">
                <a:solidFill>
                  <a:srgbClr val="1F517B"/>
                </a:solidFill>
                <a:latin typeface="微软雅黑"/>
                <a:cs typeface="微软雅黑"/>
              </a:rPr>
              <a:t>磁</a:t>
            </a:r>
            <a:r>
              <a:rPr dirty="0" sz="2200" spc="-30">
                <a:solidFill>
                  <a:srgbClr val="1F517B"/>
                </a:solidFill>
                <a:latin typeface="微软雅黑"/>
                <a:cs typeface="微软雅黑"/>
              </a:rPr>
              <a:t>盘</a:t>
            </a:r>
            <a:r>
              <a:rPr dirty="0" sz="2200" spc="-30">
                <a:solidFill>
                  <a:srgbClr val="1F517B"/>
                </a:solidFill>
                <a:latin typeface="微软雅黑"/>
                <a:cs typeface="微软雅黑"/>
              </a:rPr>
              <a:t>时</a:t>
            </a:r>
            <a:r>
              <a:rPr dirty="0" sz="2200" spc="-30">
                <a:solidFill>
                  <a:srgbClr val="1F517B"/>
                </a:solidFill>
                <a:latin typeface="微软雅黑"/>
                <a:cs typeface="微软雅黑"/>
              </a:rPr>
              <a:t>，</a:t>
            </a:r>
            <a:r>
              <a:rPr dirty="0" sz="2200" spc="-30">
                <a:solidFill>
                  <a:srgbClr val="1F517B"/>
                </a:solidFill>
                <a:latin typeface="微软雅黑"/>
                <a:cs typeface="微软雅黑"/>
              </a:rPr>
              <a:t>先</a:t>
            </a:r>
            <a:r>
              <a:rPr dirty="0" sz="2200" spc="-30">
                <a:solidFill>
                  <a:srgbClr val="1F517B"/>
                </a:solidFill>
                <a:latin typeface="微软雅黑"/>
                <a:cs typeface="微软雅黑"/>
              </a:rPr>
              <a:t>写</a:t>
            </a:r>
            <a:r>
              <a:rPr dirty="0" sz="2200" spc="-30">
                <a:solidFill>
                  <a:srgbClr val="1F517B"/>
                </a:solidFill>
                <a:latin typeface="微软雅黑"/>
                <a:cs typeface="微软雅黑"/>
              </a:rPr>
              <a:t>入</a:t>
            </a:r>
            <a:r>
              <a:rPr dirty="0" sz="2200" spc="-25">
                <a:solidFill>
                  <a:srgbClr val="1F517B"/>
                </a:solidFill>
                <a:latin typeface="微软雅黑"/>
                <a:cs typeface="微软雅黑"/>
              </a:rPr>
              <a:t>缓</a:t>
            </a:r>
            <a:r>
              <a:rPr dirty="0" sz="2200" spc="-30">
                <a:solidFill>
                  <a:srgbClr val="1F517B"/>
                </a:solidFill>
                <a:latin typeface="微软雅黑"/>
                <a:cs typeface="微软雅黑"/>
              </a:rPr>
              <a:t>冲</a:t>
            </a:r>
            <a:r>
              <a:rPr dirty="0" sz="2200" spc="-30">
                <a:solidFill>
                  <a:srgbClr val="1F517B"/>
                </a:solidFill>
                <a:latin typeface="微软雅黑"/>
                <a:cs typeface="微软雅黑"/>
              </a:rPr>
              <a:t>区</a:t>
            </a:r>
            <a:r>
              <a:rPr dirty="0" sz="2200" spc="-10">
                <a:solidFill>
                  <a:srgbClr val="1F517B"/>
                </a:solidFill>
                <a:latin typeface="微软雅黑"/>
                <a:cs typeface="微软雅黑"/>
              </a:rPr>
              <a:t>中</a:t>
            </a:r>
            <a:r>
              <a:rPr dirty="0" sz="2200" spc="-30" b="1">
                <a:solidFill>
                  <a:srgbClr val="CC0000"/>
                </a:solidFill>
                <a:latin typeface="微软雅黑"/>
                <a:cs typeface="微软雅黑"/>
              </a:rPr>
              <a:t>（</a:t>
            </a:r>
            <a:r>
              <a:rPr dirty="0" sz="2200" spc="-30" b="1">
                <a:solidFill>
                  <a:srgbClr val="CC0000"/>
                </a:solidFill>
                <a:latin typeface="微软雅黑"/>
                <a:cs typeface="微软雅黑"/>
              </a:rPr>
              <a:t>缓</a:t>
            </a:r>
            <a:r>
              <a:rPr dirty="0" sz="2200" spc="-25" b="1">
                <a:solidFill>
                  <a:srgbClr val="CC0000"/>
                </a:solidFill>
                <a:latin typeface="微软雅黑"/>
                <a:cs typeface="微软雅黑"/>
              </a:rPr>
              <a:t>存</a:t>
            </a:r>
            <a:r>
              <a:rPr dirty="0" sz="2200" spc="-50" b="1">
                <a:solidFill>
                  <a:srgbClr val="CC0000"/>
                </a:solidFill>
                <a:latin typeface="微软雅黑"/>
                <a:cs typeface="微软雅黑"/>
              </a:rPr>
              <a:t>）</a:t>
            </a:r>
            <a:endParaRPr sz="2200">
              <a:latin typeface="微软雅黑"/>
              <a:cs typeface="微软雅黑"/>
            </a:endParaRPr>
          </a:p>
          <a:p>
            <a:pPr marL="528955" indent="-516890">
              <a:lnSpc>
                <a:spcPct val="100000"/>
              </a:lnSpc>
              <a:spcBef>
                <a:spcPts val="1285"/>
              </a:spcBef>
              <a:buAutoNum type="arabicParenBoth"/>
              <a:tabLst>
                <a:tab pos="529590" algn="l"/>
              </a:tabLst>
            </a:pPr>
            <a:r>
              <a:rPr dirty="0" sz="2400" spc="-10" b="1">
                <a:solidFill>
                  <a:srgbClr val="A40020"/>
                </a:solidFill>
                <a:latin typeface="微软雅黑"/>
                <a:cs typeface="微软雅黑"/>
              </a:rPr>
              <a:t>缓冲管理数据结构</a:t>
            </a:r>
            <a:endParaRPr sz="2400">
              <a:latin typeface="微软雅黑"/>
              <a:cs typeface="微软雅黑"/>
            </a:endParaRPr>
          </a:p>
          <a:p>
            <a:pPr marL="546100">
              <a:lnSpc>
                <a:spcPct val="100000"/>
              </a:lnSpc>
              <a:spcBef>
                <a:spcPts val="1295"/>
              </a:spcBef>
            </a:pPr>
            <a:r>
              <a:rPr dirty="0" sz="2200" spc="-15" b="1">
                <a:solidFill>
                  <a:srgbClr val="000099"/>
                </a:solidFill>
                <a:latin typeface="微软雅黑"/>
                <a:cs typeface="微软雅黑"/>
              </a:rPr>
              <a:t>① 缓</a:t>
            </a:r>
            <a:r>
              <a:rPr dirty="0" sz="2200" spc="-35" b="1">
                <a:solidFill>
                  <a:srgbClr val="000099"/>
                </a:solidFill>
                <a:latin typeface="微软雅黑"/>
                <a:cs typeface="微软雅黑"/>
              </a:rPr>
              <a:t>冲</a:t>
            </a:r>
            <a:r>
              <a:rPr dirty="0" sz="2200" spc="-35" b="1">
                <a:solidFill>
                  <a:srgbClr val="000099"/>
                </a:solidFill>
                <a:latin typeface="微软雅黑"/>
                <a:cs typeface="微软雅黑"/>
              </a:rPr>
              <a:t>区</a:t>
            </a:r>
            <a:r>
              <a:rPr dirty="0" sz="2200" spc="-35" b="1">
                <a:solidFill>
                  <a:srgbClr val="000099"/>
                </a:solidFill>
                <a:latin typeface="微软雅黑"/>
                <a:cs typeface="微软雅黑"/>
              </a:rPr>
              <a:t>的</a:t>
            </a:r>
            <a:r>
              <a:rPr dirty="0" sz="2200" spc="-35" b="1">
                <a:solidFill>
                  <a:srgbClr val="000099"/>
                </a:solidFill>
                <a:latin typeface="微软雅黑"/>
                <a:cs typeface="微软雅黑"/>
              </a:rPr>
              <a:t>组</a:t>
            </a:r>
            <a:r>
              <a:rPr dirty="0" sz="2200" spc="-50" b="1">
                <a:solidFill>
                  <a:srgbClr val="000099"/>
                </a:solidFill>
                <a:latin typeface="微软雅黑"/>
                <a:cs typeface="微软雅黑"/>
              </a:rPr>
              <a:t>成</a:t>
            </a:r>
            <a:endParaRPr sz="2200">
              <a:latin typeface="微软雅黑"/>
              <a:cs typeface="微软雅黑"/>
            </a:endParaRPr>
          </a:p>
          <a:p>
            <a:pPr lvl="1" marL="928369" indent="-343535">
              <a:lnSpc>
                <a:spcPct val="100000"/>
              </a:lnSpc>
              <a:spcBef>
                <a:spcPts val="1260"/>
              </a:spcBef>
              <a:buSzPct val="93181"/>
              <a:buFont typeface="Arial"/>
              <a:buChar char="•"/>
              <a:tabLst>
                <a:tab pos="928369" algn="l"/>
                <a:tab pos="929005" algn="l"/>
              </a:tabLst>
            </a:pPr>
            <a:r>
              <a:rPr dirty="0" sz="2200" spc="-30">
                <a:solidFill>
                  <a:srgbClr val="1F517B"/>
                </a:solidFill>
                <a:latin typeface="微软雅黑"/>
                <a:cs typeface="微软雅黑"/>
              </a:rPr>
              <a:t>缓</a:t>
            </a:r>
            <a:r>
              <a:rPr dirty="0" sz="2200" spc="-30">
                <a:solidFill>
                  <a:srgbClr val="1F517B"/>
                </a:solidFill>
                <a:latin typeface="微软雅黑"/>
                <a:cs typeface="微软雅黑"/>
              </a:rPr>
              <a:t>存</a:t>
            </a:r>
            <a:r>
              <a:rPr dirty="0" sz="2200" spc="-30">
                <a:solidFill>
                  <a:srgbClr val="1F517B"/>
                </a:solidFill>
                <a:latin typeface="微软雅黑"/>
                <a:cs typeface="微软雅黑"/>
              </a:rPr>
              <a:t>数</a:t>
            </a:r>
            <a:r>
              <a:rPr dirty="0" sz="2200">
                <a:solidFill>
                  <a:srgbClr val="1F517B"/>
                </a:solidFill>
                <a:latin typeface="微软雅黑"/>
                <a:cs typeface="微软雅黑"/>
              </a:rPr>
              <a:t>组</a:t>
            </a:r>
            <a:r>
              <a:rPr dirty="0" sz="2200">
                <a:solidFill>
                  <a:srgbClr val="1F517B"/>
                </a:solidFill>
                <a:latin typeface="微软雅黑"/>
                <a:cs typeface="微软雅黑"/>
              </a:rPr>
              <a:t> —— 含</a:t>
            </a:r>
            <a:r>
              <a:rPr dirty="0" sz="2200" spc="-30">
                <a:solidFill>
                  <a:srgbClr val="1F517B"/>
                </a:solidFill>
                <a:latin typeface="微软雅黑"/>
                <a:cs typeface="微软雅黑"/>
              </a:rPr>
              <a:t>有</a:t>
            </a:r>
            <a:r>
              <a:rPr dirty="0" sz="2200" spc="-30">
                <a:solidFill>
                  <a:srgbClr val="1F517B"/>
                </a:solidFill>
                <a:latin typeface="微软雅黑"/>
                <a:cs typeface="微软雅黑"/>
              </a:rPr>
              <a:t>磁</a:t>
            </a:r>
            <a:r>
              <a:rPr dirty="0" sz="2200" spc="-30">
                <a:solidFill>
                  <a:srgbClr val="1F517B"/>
                </a:solidFill>
                <a:latin typeface="微软雅黑"/>
                <a:cs typeface="微软雅黑"/>
              </a:rPr>
              <a:t>盘</a:t>
            </a:r>
            <a:r>
              <a:rPr dirty="0" sz="2200" spc="-30">
                <a:solidFill>
                  <a:srgbClr val="1F517B"/>
                </a:solidFill>
                <a:latin typeface="微软雅黑"/>
                <a:cs typeface="微软雅黑"/>
              </a:rPr>
              <a:t>上</a:t>
            </a:r>
            <a:r>
              <a:rPr dirty="0" sz="2200" spc="-30">
                <a:solidFill>
                  <a:srgbClr val="1F517B"/>
                </a:solidFill>
                <a:latin typeface="微软雅黑"/>
                <a:cs typeface="微软雅黑"/>
              </a:rPr>
              <a:t>的</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30">
                <a:solidFill>
                  <a:srgbClr val="1F517B"/>
                </a:solidFill>
                <a:latin typeface="微软雅黑"/>
                <a:cs typeface="微软雅黑"/>
              </a:rPr>
              <a:t>的</a:t>
            </a:r>
            <a:r>
              <a:rPr dirty="0" sz="2200" spc="-30">
                <a:solidFill>
                  <a:srgbClr val="1F517B"/>
                </a:solidFill>
                <a:latin typeface="微软雅黑"/>
                <a:cs typeface="微软雅黑"/>
              </a:rPr>
              <a:t>存</a:t>
            </a:r>
            <a:r>
              <a:rPr dirty="0" sz="2200" spc="-30">
                <a:solidFill>
                  <a:srgbClr val="1F517B"/>
                </a:solidFill>
                <a:latin typeface="微软雅黑"/>
                <a:cs typeface="微软雅黑"/>
              </a:rPr>
              <a:t>储</a:t>
            </a:r>
            <a:r>
              <a:rPr dirty="0" sz="2200" spc="-30">
                <a:solidFill>
                  <a:srgbClr val="1F517B"/>
                </a:solidFill>
                <a:latin typeface="微软雅黑"/>
                <a:cs typeface="微软雅黑"/>
              </a:rPr>
              <a:t>器</a:t>
            </a:r>
            <a:r>
              <a:rPr dirty="0" sz="2200" spc="-30">
                <a:solidFill>
                  <a:srgbClr val="1F517B"/>
                </a:solidFill>
                <a:latin typeface="微软雅黑"/>
                <a:cs typeface="微软雅黑"/>
              </a:rPr>
              <a:t>数</a:t>
            </a:r>
            <a:r>
              <a:rPr dirty="0" sz="2200" spc="-50">
                <a:solidFill>
                  <a:srgbClr val="1F517B"/>
                </a:solidFill>
                <a:latin typeface="微软雅黑"/>
                <a:cs typeface="微软雅黑"/>
              </a:rPr>
              <a:t>组</a:t>
            </a:r>
            <a:endParaRPr sz="2200">
              <a:latin typeface="微软雅黑"/>
              <a:cs typeface="微软雅黑"/>
            </a:endParaRPr>
          </a:p>
          <a:p>
            <a:pPr lvl="1" marL="928369" indent="-343535">
              <a:lnSpc>
                <a:spcPct val="100000"/>
              </a:lnSpc>
              <a:spcBef>
                <a:spcPts val="1260"/>
              </a:spcBef>
              <a:buSzPct val="93181"/>
              <a:buFont typeface="Arial"/>
              <a:buChar char="•"/>
              <a:tabLst>
                <a:tab pos="928369" algn="l"/>
                <a:tab pos="929005" algn="l"/>
              </a:tabLst>
            </a:pPr>
            <a:r>
              <a:rPr dirty="0" sz="2200" spc="-30">
                <a:solidFill>
                  <a:srgbClr val="1F517B"/>
                </a:solidFill>
                <a:latin typeface="微软雅黑"/>
                <a:cs typeface="微软雅黑"/>
              </a:rPr>
              <a:t>缓</a:t>
            </a:r>
            <a:r>
              <a:rPr dirty="0" sz="2200" spc="-30">
                <a:solidFill>
                  <a:srgbClr val="1F517B"/>
                </a:solidFill>
                <a:latin typeface="微软雅黑"/>
                <a:cs typeface="微软雅黑"/>
              </a:rPr>
              <a:t>存</a:t>
            </a:r>
            <a:r>
              <a:rPr dirty="0" sz="2200" spc="-30">
                <a:solidFill>
                  <a:srgbClr val="1F517B"/>
                </a:solidFill>
                <a:latin typeface="微软雅黑"/>
                <a:cs typeface="微软雅黑"/>
              </a:rPr>
              <a:t>首</a:t>
            </a:r>
            <a:r>
              <a:rPr dirty="0" sz="2200">
                <a:solidFill>
                  <a:srgbClr val="1F517B"/>
                </a:solidFill>
                <a:latin typeface="微软雅黑"/>
                <a:cs typeface="微软雅黑"/>
              </a:rPr>
              <a:t>部</a:t>
            </a:r>
            <a:r>
              <a:rPr dirty="0" sz="2200">
                <a:solidFill>
                  <a:srgbClr val="1F517B"/>
                </a:solidFill>
                <a:latin typeface="微软雅黑"/>
                <a:cs typeface="微软雅黑"/>
              </a:rPr>
              <a:t> —— 描</a:t>
            </a:r>
            <a:r>
              <a:rPr dirty="0" sz="2200" spc="-30">
                <a:solidFill>
                  <a:srgbClr val="1F517B"/>
                </a:solidFill>
                <a:latin typeface="微软雅黑"/>
                <a:cs typeface="微软雅黑"/>
              </a:rPr>
              <a:t>述</a:t>
            </a:r>
            <a:r>
              <a:rPr dirty="0" sz="2200" spc="-30">
                <a:solidFill>
                  <a:srgbClr val="1F517B"/>
                </a:solidFill>
                <a:latin typeface="微软雅黑"/>
                <a:cs typeface="微软雅黑"/>
              </a:rPr>
              <a:t>缓</a:t>
            </a:r>
            <a:r>
              <a:rPr dirty="0" sz="2200" spc="-30">
                <a:solidFill>
                  <a:srgbClr val="1F517B"/>
                </a:solidFill>
                <a:latin typeface="微软雅黑"/>
                <a:cs typeface="微软雅黑"/>
              </a:rPr>
              <a:t>冲</a:t>
            </a:r>
            <a:r>
              <a:rPr dirty="0" sz="2200" spc="-30">
                <a:solidFill>
                  <a:srgbClr val="1F517B"/>
                </a:solidFill>
                <a:latin typeface="微软雅黑"/>
                <a:cs typeface="微软雅黑"/>
              </a:rPr>
              <a:t>区</a:t>
            </a:r>
            <a:r>
              <a:rPr dirty="0" sz="2200" spc="-30">
                <a:solidFill>
                  <a:srgbClr val="1F517B"/>
                </a:solidFill>
                <a:latin typeface="微软雅黑"/>
                <a:cs typeface="微软雅黑"/>
              </a:rPr>
              <a:t>特</a:t>
            </a:r>
            <a:r>
              <a:rPr dirty="0" sz="2200" spc="-30">
                <a:solidFill>
                  <a:srgbClr val="1F517B"/>
                </a:solidFill>
                <a:latin typeface="微软雅黑"/>
                <a:cs typeface="微软雅黑"/>
              </a:rPr>
              <a:t>性</a:t>
            </a:r>
            <a:r>
              <a:rPr dirty="0" sz="2200" spc="-45">
                <a:solidFill>
                  <a:srgbClr val="1F517B"/>
                </a:solidFill>
                <a:latin typeface="微软雅黑"/>
                <a:cs typeface="微软雅黑"/>
              </a:rPr>
              <a:t>的</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30">
                <a:solidFill>
                  <a:srgbClr val="1F517B"/>
                </a:solidFill>
                <a:latin typeface="微软雅黑"/>
                <a:cs typeface="微软雅黑"/>
              </a:rPr>
              <a:t>结</a:t>
            </a:r>
            <a:r>
              <a:rPr dirty="0" sz="2200" spc="-50">
                <a:solidFill>
                  <a:srgbClr val="1F517B"/>
                </a:solidFill>
                <a:latin typeface="微软雅黑"/>
                <a:cs typeface="微软雅黑"/>
              </a:rPr>
              <a:t>构</a:t>
            </a:r>
            <a:endParaRPr sz="2200">
              <a:latin typeface="微软雅黑"/>
              <a:cs typeface="微软雅黑"/>
            </a:endParaRPr>
          </a:p>
        </p:txBody>
      </p:sp>
      <p:grpSp>
        <p:nvGrpSpPr>
          <p:cNvPr id="17" name="object 17" descr=""/>
          <p:cNvGrpSpPr/>
          <p:nvPr/>
        </p:nvGrpSpPr>
        <p:grpSpPr>
          <a:xfrm>
            <a:off x="338327" y="211836"/>
            <a:ext cx="4786630" cy="787400"/>
            <a:chOff x="338327" y="211836"/>
            <a:chExt cx="4786630" cy="787400"/>
          </a:xfrm>
        </p:grpSpPr>
        <p:pic>
          <p:nvPicPr>
            <p:cNvPr id="18" name="object 18" descr=""/>
            <p:cNvPicPr/>
            <p:nvPr/>
          </p:nvPicPr>
          <p:blipFill>
            <a:blip r:embed="rId11" cstate="print"/>
            <a:stretch>
              <a:fillRect/>
            </a:stretch>
          </p:blipFill>
          <p:spPr>
            <a:xfrm>
              <a:off x="338327" y="211836"/>
              <a:ext cx="1945386" cy="787145"/>
            </a:xfrm>
            <a:prstGeom prst="rect">
              <a:avLst/>
            </a:prstGeom>
          </p:spPr>
        </p:pic>
        <p:pic>
          <p:nvPicPr>
            <p:cNvPr id="19" name="object 19" descr=""/>
            <p:cNvPicPr/>
            <p:nvPr/>
          </p:nvPicPr>
          <p:blipFill>
            <a:blip r:embed="rId12" cstate="print"/>
            <a:stretch>
              <a:fillRect/>
            </a:stretch>
          </p:blipFill>
          <p:spPr>
            <a:xfrm>
              <a:off x="1816608" y="211836"/>
              <a:ext cx="2597658" cy="787145"/>
            </a:xfrm>
            <a:prstGeom prst="rect">
              <a:avLst/>
            </a:prstGeom>
          </p:spPr>
        </p:pic>
        <p:pic>
          <p:nvPicPr>
            <p:cNvPr id="20" name="object 20" descr=""/>
            <p:cNvPicPr/>
            <p:nvPr/>
          </p:nvPicPr>
          <p:blipFill>
            <a:blip r:embed="rId13" cstate="print"/>
            <a:stretch>
              <a:fillRect/>
            </a:stretch>
          </p:blipFill>
          <p:spPr>
            <a:xfrm>
              <a:off x="3947160" y="211836"/>
              <a:ext cx="1177289" cy="787145"/>
            </a:xfrm>
            <a:prstGeom prst="rect">
              <a:avLst/>
            </a:prstGeom>
          </p:spPr>
        </p:pic>
      </p:grpSp>
      <p:sp>
        <p:nvSpPr>
          <p:cNvPr id="21" name="object 21"/>
          <p:cNvSpPr txBox="1">
            <a:spLocks noGrp="1"/>
          </p:cNvSpPr>
          <p:nvPr>
            <p:ph type="title"/>
          </p:nvPr>
        </p:nvSpPr>
        <p:spPr>
          <a:xfrm>
            <a:off x="546303" y="300990"/>
            <a:ext cx="4345305"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4.</a:t>
            </a:r>
            <a:r>
              <a:rPr dirty="0"/>
              <a:t>	</a:t>
            </a:r>
            <a:r>
              <a:rPr dirty="0" spc="-30"/>
              <a:t>UNIX</a:t>
            </a:r>
            <a:r>
              <a:rPr dirty="0" spc="-35"/>
              <a:t>系</a:t>
            </a:r>
            <a:r>
              <a:rPr dirty="0" spc="-35"/>
              <a:t>统</a:t>
            </a:r>
            <a:r>
              <a:rPr dirty="0" spc="-35"/>
              <a:t>的</a:t>
            </a:r>
            <a:r>
              <a:rPr dirty="0" spc="-35"/>
              <a:t>缓</a:t>
            </a:r>
            <a:r>
              <a:rPr dirty="0" spc="-35"/>
              <a:t>冲</a:t>
            </a:r>
            <a:r>
              <a:rPr dirty="0" spc="-35"/>
              <a:t>区</a:t>
            </a:r>
            <a:r>
              <a:rPr dirty="0" spc="-35"/>
              <a:t>管</a:t>
            </a:r>
            <a:r>
              <a:rPr dirty="0" spc="-50"/>
              <a:t>理</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sp>
        <p:nvSpPr>
          <p:cNvPr id="3" name="object 3"/>
          <p:cNvSpPr txBox="1">
            <a:spLocks noGrp="1"/>
          </p:cNvSpPr>
          <p:nvPr>
            <p:ph type="title"/>
          </p:nvPr>
        </p:nvSpPr>
        <p:spPr>
          <a:xfrm>
            <a:off x="1331467" y="852042"/>
            <a:ext cx="2250440" cy="391160"/>
          </a:xfrm>
          <a:prstGeom prst="rect"/>
        </p:spPr>
        <p:txBody>
          <a:bodyPr wrap="square" lIns="0" tIns="12700" rIns="0" bIns="0" rtlCol="0" vert="horz">
            <a:spAutoFit/>
          </a:bodyPr>
          <a:lstStyle/>
          <a:p>
            <a:pPr marL="12700">
              <a:lnSpc>
                <a:spcPct val="100000"/>
              </a:lnSpc>
              <a:spcBef>
                <a:spcPts val="100"/>
              </a:spcBef>
            </a:pPr>
            <a:r>
              <a:rPr dirty="0" sz="2400" spc="-10">
                <a:solidFill>
                  <a:srgbClr val="000099"/>
                </a:solidFill>
              </a:rPr>
              <a:t>② 缓存首部结构</a:t>
            </a:r>
            <a:endParaRPr sz="2400"/>
          </a:p>
        </p:txBody>
      </p:sp>
      <p:graphicFrame>
        <p:nvGraphicFramePr>
          <p:cNvPr id="4" name="object 4" descr=""/>
          <p:cNvGraphicFramePr>
            <a:graphicFrameLocks noGrp="1"/>
          </p:cNvGraphicFramePr>
          <p:nvPr/>
        </p:nvGraphicFramePr>
        <p:xfrm>
          <a:off x="1399158" y="1512061"/>
          <a:ext cx="3092450" cy="4675505"/>
        </p:xfrm>
        <a:graphic>
          <a:graphicData uri="http://schemas.openxmlformats.org/drawingml/2006/table">
            <a:tbl>
              <a:tblPr firstRow="1" bandRow="1">
                <a:tableStyleId>{2D5ABB26-0587-4C30-8999-92F81FD0307C}</a:tableStyleId>
              </a:tblPr>
              <a:tblGrid>
                <a:gridCol w="3079750"/>
              </a:tblGrid>
              <a:tr h="359410">
                <a:tc>
                  <a:txBody>
                    <a:bodyPr/>
                    <a:lstStyle/>
                    <a:p>
                      <a:pPr marL="91440">
                        <a:lnSpc>
                          <a:spcPct val="100000"/>
                        </a:lnSpc>
                        <a:spcBef>
                          <a:spcPts val="345"/>
                        </a:spcBef>
                        <a:tabLst>
                          <a:tab pos="1002665" algn="l"/>
                        </a:tabLst>
                      </a:pPr>
                      <a:r>
                        <a:rPr dirty="0" sz="1600" spc="-25">
                          <a:solidFill>
                            <a:srgbClr val="1F517B"/>
                          </a:solidFill>
                          <a:latin typeface="微软雅黑"/>
                          <a:cs typeface="微软雅黑"/>
                        </a:rPr>
                        <a:t>设</a:t>
                      </a:r>
                      <a:r>
                        <a:rPr dirty="0" sz="1600" spc="-25">
                          <a:solidFill>
                            <a:srgbClr val="1F517B"/>
                          </a:solidFill>
                          <a:latin typeface="微软雅黑"/>
                          <a:cs typeface="微软雅黑"/>
                        </a:rPr>
                        <a:t>备</a:t>
                      </a:r>
                      <a:r>
                        <a:rPr dirty="0" sz="1600" spc="-50">
                          <a:solidFill>
                            <a:srgbClr val="1F517B"/>
                          </a:solidFill>
                          <a:latin typeface="微软雅黑"/>
                          <a:cs typeface="微软雅黑"/>
                        </a:rPr>
                        <a:t>号</a:t>
                      </a:r>
                      <a:r>
                        <a:rPr dirty="0" sz="1600">
                          <a:solidFill>
                            <a:srgbClr val="1F517B"/>
                          </a:solidFill>
                          <a:latin typeface="微软雅黑"/>
                          <a:cs typeface="微软雅黑"/>
                        </a:rPr>
                        <a:t>	</a:t>
                      </a:r>
                      <a:r>
                        <a:rPr dirty="0" sz="1600" spc="-25">
                          <a:solidFill>
                            <a:srgbClr val="1F517B"/>
                          </a:solidFill>
                          <a:latin typeface="微软雅黑"/>
                          <a:cs typeface="微软雅黑"/>
                        </a:rPr>
                        <a:t>dev</a:t>
                      </a:r>
                      <a:endParaRPr sz="1600">
                        <a:latin typeface="微软雅黑"/>
                        <a:cs typeface="微软雅黑"/>
                      </a:endParaRPr>
                    </a:p>
                  </a:txBody>
                  <a:tcPr marL="0" marR="0" marB="0" marT="4381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61950">
                <a:tc>
                  <a:txBody>
                    <a:bodyPr/>
                    <a:lstStyle/>
                    <a:p>
                      <a:pPr marL="91440">
                        <a:lnSpc>
                          <a:spcPct val="100000"/>
                        </a:lnSpc>
                        <a:spcBef>
                          <a:spcPts val="350"/>
                        </a:spcBef>
                        <a:tabLst>
                          <a:tab pos="1040765" algn="l"/>
                        </a:tabLst>
                      </a:pPr>
                      <a:r>
                        <a:rPr dirty="0" sz="1600" spc="-25">
                          <a:solidFill>
                            <a:srgbClr val="1F517B"/>
                          </a:solidFill>
                          <a:latin typeface="微软雅黑"/>
                          <a:cs typeface="微软雅黑"/>
                        </a:rPr>
                        <a:t>块</a:t>
                      </a:r>
                      <a:r>
                        <a:rPr dirty="0" sz="1600" spc="-50">
                          <a:solidFill>
                            <a:srgbClr val="1F517B"/>
                          </a:solidFill>
                          <a:latin typeface="微软雅黑"/>
                          <a:cs typeface="微软雅黑"/>
                        </a:rPr>
                        <a:t>号</a:t>
                      </a:r>
                      <a:r>
                        <a:rPr dirty="0" sz="1600">
                          <a:solidFill>
                            <a:srgbClr val="1F517B"/>
                          </a:solidFill>
                          <a:latin typeface="微软雅黑"/>
                          <a:cs typeface="微软雅黑"/>
                        </a:rPr>
                        <a:t>	</a:t>
                      </a:r>
                      <a:r>
                        <a:rPr dirty="0" sz="1600" spc="-10">
                          <a:solidFill>
                            <a:srgbClr val="1F517B"/>
                          </a:solidFill>
                          <a:latin typeface="微软雅黑"/>
                          <a:cs typeface="微软雅黑"/>
                        </a:rPr>
                        <a:t>blkno</a:t>
                      </a:r>
                      <a:endParaRPr sz="1600">
                        <a:latin typeface="微软雅黑"/>
                        <a:cs typeface="微软雅黑"/>
                      </a:endParaRPr>
                    </a:p>
                  </a:txBody>
                  <a:tcPr marL="0" marR="0" marB="0" marT="4445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61950">
                <a:tc>
                  <a:txBody>
                    <a:bodyPr/>
                    <a:lstStyle/>
                    <a:p>
                      <a:pPr marL="91440">
                        <a:lnSpc>
                          <a:spcPct val="100000"/>
                        </a:lnSpc>
                        <a:spcBef>
                          <a:spcPts val="345"/>
                        </a:spcBef>
                        <a:tabLst>
                          <a:tab pos="1040765" algn="l"/>
                        </a:tabLst>
                      </a:pPr>
                      <a:r>
                        <a:rPr dirty="0" sz="1600" spc="-30">
                          <a:solidFill>
                            <a:srgbClr val="1F517B"/>
                          </a:solidFill>
                          <a:latin typeface="微软雅黑"/>
                          <a:cs typeface="微软雅黑"/>
                        </a:rPr>
                        <a:t>状</a:t>
                      </a:r>
                      <a:r>
                        <a:rPr dirty="0" sz="1600" spc="-50">
                          <a:solidFill>
                            <a:srgbClr val="1F517B"/>
                          </a:solidFill>
                          <a:latin typeface="微软雅黑"/>
                          <a:cs typeface="微软雅黑"/>
                        </a:rPr>
                        <a:t>态</a:t>
                      </a:r>
                      <a:r>
                        <a:rPr dirty="0" sz="1600">
                          <a:solidFill>
                            <a:srgbClr val="1F517B"/>
                          </a:solidFill>
                          <a:latin typeface="微软雅黑"/>
                          <a:cs typeface="微软雅黑"/>
                        </a:rPr>
                        <a:t>	</a:t>
                      </a:r>
                      <a:r>
                        <a:rPr dirty="0" sz="1600" spc="-20">
                          <a:solidFill>
                            <a:srgbClr val="1F517B"/>
                          </a:solidFill>
                          <a:latin typeface="微软雅黑"/>
                          <a:cs typeface="微软雅黑"/>
                        </a:rPr>
                        <a:t>flag</a:t>
                      </a:r>
                      <a:endParaRPr sz="1600">
                        <a:latin typeface="微软雅黑"/>
                        <a:cs typeface="微软雅黑"/>
                      </a:endParaRPr>
                    </a:p>
                  </a:txBody>
                  <a:tcPr marL="0" marR="0" marB="0" marT="4381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60045">
                <a:tc>
                  <a:txBody>
                    <a:bodyPr/>
                    <a:lstStyle/>
                    <a:p>
                      <a:pPr marL="91440">
                        <a:lnSpc>
                          <a:spcPct val="100000"/>
                        </a:lnSpc>
                        <a:spcBef>
                          <a:spcPts val="350"/>
                        </a:spcBef>
                      </a:pPr>
                      <a:r>
                        <a:rPr dirty="0" sz="1600" spc="-30">
                          <a:solidFill>
                            <a:srgbClr val="1F517B"/>
                          </a:solidFill>
                          <a:latin typeface="微软雅黑"/>
                          <a:cs typeface="微软雅黑"/>
                        </a:rPr>
                        <a:t>指</a:t>
                      </a:r>
                      <a:r>
                        <a:rPr dirty="0" sz="1600" spc="-30">
                          <a:solidFill>
                            <a:srgbClr val="1F517B"/>
                          </a:solidFill>
                          <a:latin typeface="微软雅黑"/>
                          <a:cs typeface="微软雅黑"/>
                        </a:rPr>
                        <a:t>向</a:t>
                      </a:r>
                      <a:r>
                        <a:rPr dirty="0" sz="1600" spc="-30">
                          <a:solidFill>
                            <a:srgbClr val="1F517B"/>
                          </a:solidFill>
                          <a:latin typeface="微软雅黑"/>
                          <a:cs typeface="微软雅黑"/>
                        </a:rPr>
                        <a:t>数</a:t>
                      </a:r>
                      <a:r>
                        <a:rPr dirty="0" sz="1600" spc="-30">
                          <a:solidFill>
                            <a:srgbClr val="1F517B"/>
                          </a:solidFill>
                          <a:latin typeface="微软雅黑"/>
                          <a:cs typeface="微软雅黑"/>
                        </a:rPr>
                        <a:t>据</a:t>
                      </a:r>
                      <a:r>
                        <a:rPr dirty="0" sz="1600" spc="-30">
                          <a:solidFill>
                            <a:srgbClr val="1F517B"/>
                          </a:solidFill>
                          <a:latin typeface="微软雅黑"/>
                          <a:cs typeface="微软雅黑"/>
                        </a:rPr>
                        <a:t>区</a:t>
                      </a:r>
                      <a:r>
                        <a:rPr dirty="0" sz="1600" spc="-30">
                          <a:solidFill>
                            <a:srgbClr val="1F517B"/>
                          </a:solidFill>
                          <a:latin typeface="微软雅黑"/>
                          <a:cs typeface="微软雅黑"/>
                        </a:rPr>
                        <a:t>域</a:t>
                      </a:r>
                      <a:r>
                        <a:rPr dirty="0" sz="1600" spc="-30">
                          <a:solidFill>
                            <a:srgbClr val="1F517B"/>
                          </a:solidFill>
                          <a:latin typeface="微软雅黑"/>
                          <a:cs typeface="微软雅黑"/>
                        </a:rPr>
                        <a:t>的</a:t>
                      </a:r>
                      <a:r>
                        <a:rPr dirty="0" sz="1600" spc="-30">
                          <a:solidFill>
                            <a:srgbClr val="1F517B"/>
                          </a:solidFill>
                          <a:latin typeface="微软雅黑"/>
                          <a:cs typeface="微软雅黑"/>
                        </a:rPr>
                        <a:t>指</a:t>
                      </a:r>
                      <a:r>
                        <a:rPr dirty="0" sz="1600" spc="-50">
                          <a:solidFill>
                            <a:srgbClr val="1F517B"/>
                          </a:solidFill>
                          <a:latin typeface="微软雅黑"/>
                          <a:cs typeface="微软雅黑"/>
                        </a:rPr>
                        <a:t>针</a:t>
                      </a:r>
                      <a:endParaRPr sz="1600">
                        <a:latin typeface="微软雅黑"/>
                        <a:cs typeface="微软雅黑"/>
                      </a:endParaRPr>
                    </a:p>
                  </a:txBody>
                  <a:tcPr marL="0" marR="0" marB="0" marT="4445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60045">
                <a:tc>
                  <a:txBody>
                    <a:bodyPr/>
                    <a:lstStyle/>
                    <a:p>
                      <a:pPr marL="91440">
                        <a:lnSpc>
                          <a:spcPct val="100000"/>
                        </a:lnSpc>
                        <a:spcBef>
                          <a:spcPts val="350"/>
                        </a:spcBef>
                      </a:pPr>
                      <a:r>
                        <a:rPr dirty="0" sz="1600" spc="-25">
                          <a:solidFill>
                            <a:srgbClr val="1F517B"/>
                          </a:solidFill>
                          <a:latin typeface="微软雅黑"/>
                          <a:cs typeface="微软雅黑"/>
                        </a:rPr>
                        <a:t>传</a:t>
                      </a:r>
                      <a:r>
                        <a:rPr dirty="0" sz="1600" spc="-25">
                          <a:solidFill>
                            <a:srgbClr val="1F517B"/>
                          </a:solidFill>
                          <a:latin typeface="微软雅黑"/>
                          <a:cs typeface="微软雅黑"/>
                        </a:rPr>
                        <a:t>送</a:t>
                      </a:r>
                      <a:r>
                        <a:rPr dirty="0" sz="1600" spc="-25">
                          <a:solidFill>
                            <a:srgbClr val="1F517B"/>
                          </a:solidFill>
                          <a:latin typeface="微软雅黑"/>
                          <a:cs typeface="微软雅黑"/>
                        </a:rPr>
                        <a:t>字</a:t>
                      </a:r>
                      <a:r>
                        <a:rPr dirty="0" sz="1600" spc="-25">
                          <a:solidFill>
                            <a:srgbClr val="1F517B"/>
                          </a:solidFill>
                          <a:latin typeface="微软雅黑"/>
                          <a:cs typeface="微软雅黑"/>
                        </a:rPr>
                        <a:t>节</a:t>
                      </a:r>
                      <a:r>
                        <a:rPr dirty="0" sz="1600" spc="-50">
                          <a:solidFill>
                            <a:srgbClr val="1F517B"/>
                          </a:solidFill>
                          <a:latin typeface="微软雅黑"/>
                          <a:cs typeface="微软雅黑"/>
                        </a:rPr>
                        <a:t>数</a:t>
                      </a:r>
                      <a:endParaRPr sz="1600">
                        <a:latin typeface="微软雅黑"/>
                        <a:cs typeface="微软雅黑"/>
                      </a:endParaRPr>
                    </a:p>
                  </a:txBody>
                  <a:tcPr marL="0" marR="0" marB="0" marT="4445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60045">
                <a:tc>
                  <a:txBody>
                    <a:bodyPr/>
                    <a:lstStyle/>
                    <a:p>
                      <a:pPr marL="91440">
                        <a:lnSpc>
                          <a:spcPct val="100000"/>
                        </a:lnSpc>
                        <a:spcBef>
                          <a:spcPts val="350"/>
                        </a:spcBef>
                      </a:pPr>
                      <a:r>
                        <a:rPr dirty="0" sz="1600" spc="-25">
                          <a:solidFill>
                            <a:srgbClr val="1F517B"/>
                          </a:solidFill>
                          <a:latin typeface="微软雅黑"/>
                          <a:cs typeface="微软雅黑"/>
                        </a:rPr>
                        <a:t>返</a:t>
                      </a:r>
                      <a:r>
                        <a:rPr dirty="0" sz="1600" spc="-25">
                          <a:solidFill>
                            <a:srgbClr val="1F517B"/>
                          </a:solidFill>
                          <a:latin typeface="微软雅黑"/>
                          <a:cs typeface="微软雅黑"/>
                        </a:rPr>
                        <a:t>回</a:t>
                      </a:r>
                      <a:r>
                        <a:rPr dirty="0" sz="1600" spc="-25">
                          <a:solidFill>
                            <a:srgbClr val="1F517B"/>
                          </a:solidFill>
                          <a:latin typeface="微软雅黑"/>
                          <a:cs typeface="微软雅黑"/>
                        </a:rPr>
                        <a:t>的</a:t>
                      </a:r>
                      <a:r>
                        <a:rPr dirty="0" sz="1600" spc="-10">
                          <a:solidFill>
                            <a:srgbClr val="1F517B"/>
                          </a:solidFill>
                          <a:latin typeface="微软雅黑"/>
                          <a:cs typeface="微软雅黑"/>
                        </a:rPr>
                        <a:t>I/O</a:t>
                      </a:r>
                      <a:r>
                        <a:rPr dirty="0" sz="1600" spc="-25">
                          <a:solidFill>
                            <a:srgbClr val="1F517B"/>
                          </a:solidFill>
                          <a:latin typeface="微软雅黑"/>
                          <a:cs typeface="微软雅黑"/>
                        </a:rPr>
                        <a:t>出</a:t>
                      </a:r>
                      <a:r>
                        <a:rPr dirty="0" sz="1600" spc="-25">
                          <a:solidFill>
                            <a:srgbClr val="1F517B"/>
                          </a:solidFill>
                          <a:latin typeface="微软雅黑"/>
                          <a:cs typeface="微软雅黑"/>
                        </a:rPr>
                        <a:t>错</a:t>
                      </a:r>
                      <a:r>
                        <a:rPr dirty="0" sz="1600" spc="-25">
                          <a:solidFill>
                            <a:srgbClr val="1F517B"/>
                          </a:solidFill>
                          <a:latin typeface="微软雅黑"/>
                          <a:cs typeface="微软雅黑"/>
                        </a:rPr>
                        <a:t>信</a:t>
                      </a:r>
                      <a:r>
                        <a:rPr dirty="0" sz="1600" spc="-50">
                          <a:solidFill>
                            <a:srgbClr val="1F517B"/>
                          </a:solidFill>
                          <a:latin typeface="微软雅黑"/>
                          <a:cs typeface="微软雅黑"/>
                        </a:rPr>
                        <a:t>息</a:t>
                      </a:r>
                      <a:endParaRPr sz="1600">
                        <a:latin typeface="微软雅黑"/>
                        <a:cs typeface="微软雅黑"/>
                      </a:endParaRPr>
                    </a:p>
                  </a:txBody>
                  <a:tcPr marL="0" marR="0" marB="0" marT="4445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628650">
                <a:tc>
                  <a:txBody>
                    <a:bodyPr/>
                    <a:lstStyle/>
                    <a:p>
                      <a:pPr marL="91440">
                        <a:lnSpc>
                          <a:spcPct val="100000"/>
                        </a:lnSpc>
                        <a:spcBef>
                          <a:spcPts val="350"/>
                        </a:spcBef>
                      </a:pPr>
                      <a:r>
                        <a:rPr dirty="0" sz="1600" spc="-10" b="1">
                          <a:solidFill>
                            <a:srgbClr val="1F517B"/>
                          </a:solidFill>
                          <a:latin typeface="微软雅黑"/>
                          <a:cs typeface="微软雅黑"/>
                        </a:rPr>
                        <a:t>b_forw</a:t>
                      </a:r>
                      <a:endParaRPr sz="1600">
                        <a:latin typeface="微软雅黑"/>
                        <a:cs typeface="微软雅黑"/>
                      </a:endParaRPr>
                    </a:p>
                    <a:p>
                      <a:pPr marL="694690">
                        <a:lnSpc>
                          <a:spcPct val="100000"/>
                        </a:lnSpc>
                        <a:spcBef>
                          <a:spcPts val="190"/>
                        </a:spcBef>
                      </a:pPr>
                      <a:r>
                        <a:rPr dirty="0" sz="1600" spc="-25">
                          <a:solidFill>
                            <a:srgbClr val="1F517B"/>
                          </a:solidFill>
                          <a:latin typeface="微软雅黑"/>
                          <a:cs typeface="微软雅黑"/>
                        </a:rPr>
                        <a:t>设</a:t>
                      </a:r>
                      <a:r>
                        <a:rPr dirty="0" sz="1600" spc="-25">
                          <a:solidFill>
                            <a:srgbClr val="1F517B"/>
                          </a:solidFill>
                          <a:latin typeface="微软雅黑"/>
                          <a:cs typeface="微软雅黑"/>
                        </a:rPr>
                        <a:t>备</a:t>
                      </a:r>
                      <a:r>
                        <a:rPr dirty="0" sz="1600" spc="-25">
                          <a:solidFill>
                            <a:srgbClr val="1F517B"/>
                          </a:solidFill>
                          <a:latin typeface="微软雅黑"/>
                          <a:cs typeface="微软雅黑"/>
                        </a:rPr>
                        <a:t>缓</a:t>
                      </a:r>
                      <a:r>
                        <a:rPr dirty="0" sz="1600" spc="-25">
                          <a:solidFill>
                            <a:srgbClr val="1F517B"/>
                          </a:solidFill>
                          <a:latin typeface="微软雅黑"/>
                          <a:cs typeface="微软雅黑"/>
                        </a:rPr>
                        <a:t>冲</a:t>
                      </a:r>
                      <a:r>
                        <a:rPr dirty="0" sz="1600" spc="-25">
                          <a:solidFill>
                            <a:srgbClr val="1F517B"/>
                          </a:solidFill>
                          <a:latin typeface="微软雅黑"/>
                          <a:cs typeface="微软雅黑"/>
                        </a:rPr>
                        <a:t>区</a:t>
                      </a:r>
                      <a:r>
                        <a:rPr dirty="0" sz="1600" spc="-25">
                          <a:solidFill>
                            <a:srgbClr val="1F517B"/>
                          </a:solidFill>
                          <a:latin typeface="微软雅黑"/>
                          <a:cs typeface="微软雅黑"/>
                        </a:rPr>
                        <a:t>队</a:t>
                      </a:r>
                      <a:r>
                        <a:rPr dirty="0" sz="1600" spc="-25">
                          <a:solidFill>
                            <a:srgbClr val="1F517B"/>
                          </a:solidFill>
                          <a:latin typeface="微软雅黑"/>
                          <a:cs typeface="微软雅黑"/>
                        </a:rPr>
                        <a:t>列</a:t>
                      </a:r>
                      <a:r>
                        <a:rPr dirty="0" sz="1600" spc="-25">
                          <a:solidFill>
                            <a:srgbClr val="1F517B"/>
                          </a:solidFill>
                          <a:latin typeface="微软雅黑"/>
                          <a:cs typeface="微软雅黑"/>
                        </a:rPr>
                        <a:t>前</a:t>
                      </a:r>
                      <a:r>
                        <a:rPr dirty="0" sz="1600" spc="-25">
                          <a:solidFill>
                            <a:srgbClr val="1F517B"/>
                          </a:solidFill>
                          <a:latin typeface="微软雅黑"/>
                          <a:cs typeface="微软雅黑"/>
                        </a:rPr>
                        <a:t>向</a:t>
                      </a:r>
                      <a:r>
                        <a:rPr dirty="0" sz="1600" spc="-25">
                          <a:solidFill>
                            <a:srgbClr val="1F517B"/>
                          </a:solidFill>
                          <a:latin typeface="微软雅黑"/>
                          <a:cs typeface="微软雅黑"/>
                        </a:rPr>
                        <a:t>指</a:t>
                      </a:r>
                      <a:r>
                        <a:rPr dirty="0" sz="1600" spc="-50">
                          <a:solidFill>
                            <a:srgbClr val="1F517B"/>
                          </a:solidFill>
                          <a:latin typeface="微软雅黑"/>
                          <a:cs typeface="微软雅黑"/>
                        </a:rPr>
                        <a:t>针</a:t>
                      </a:r>
                      <a:endParaRPr sz="1600">
                        <a:latin typeface="微软雅黑"/>
                        <a:cs typeface="微软雅黑"/>
                      </a:endParaRPr>
                    </a:p>
                  </a:txBody>
                  <a:tcPr marL="0" marR="0" marB="0" marT="4445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627380">
                <a:tc>
                  <a:txBody>
                    <a:bodyPr/>
                    <a:lstStyle/>
                    <a:p>
                      <a:pPr marL="91440">
                        <a:lnSpc>
                          <a:spcPct val="100000"/>
                        </a:lnSpc>
                        <a:spcBef>
                          <a:spcPts val="350"/>
                        </a:spcBef>
                      </a:pPr>
                      <a:r>
                        <a:rPr dirty="0" sz="1600" spc="-10" b="1">
                          <a:solidFill>
                            <a:srgbClr val="1F517B"/>
                          </a:solidFill>
                          <a:latin typeface="微软雅黑"/>
                          <a:cs typeface="微软雅黑"/>
                        </a:rPr>
                        <a:t>b_back</a:t>
                      </a:r>
                      <a:endParaRPr sz="1600">
                        <a:latin typeface="微软雅黑"/>
                        <a:cs typeface="微软雅黑"/>
                      </a:endParaRPr>
                    </a:p>
                    <a:p>
                      <a:pPr marL="694690">
                        <a:lnSpc>
                          <a:spcPct val="100000"/>
                        </a:lnSpc>
                        <a:spcBef>
                          <a:spcPts val="195"/>
                        </a:spcBef>
                      </a:pPr>
                      <a:r>
                        <a:rPr dirty="0" sz="1600" spc="-25">
                          <a:solidFill>
                            <a:srgbClr val="1F517B"/>
                          </a:solidFill>
                          <a:latin typeface="微软雅黑"/>
                          <a:cs typeface="微软雅黑"/>
                        </a:rPr>
                        <a:t>设</a:t>
                      </a:r>
                      <a:r>
                        <a:rPr dirty="0" sz="1600" spc="-25">
                          <a:solidFill>
                            <a:srgbClr val="1F517B"/>
                          </a:solidFill>
                          <a:latin typeface="微软雅黑"/>
                          <a:cs typeface="微软雅黑"/>
                        </a:rPr>
                        <a:t>备</a:t>
                      </a:r>
                      <a:r>
                        <a:rPr dirty="0" sz="1600" spc="-25">
                          <a:solidFill>
                            <a:srgbClr val="1F517B"/>
                          </a:solidFill>
                          <a:latin typeface="微软雅黑"/>
                          <a:cs typeface="微软雅黑"/>
                        </a:rPr>
                        <a:t>缓</a:t>
                      </a:r>
                      <a:r>
                        <a:rPr dirty="0" sz="1600" spc="-25">
                          <a:solidFill>
                            <a:srgbClr val="1F517B"/>
                          </a:solidFill>
                          <a:latin typeface="微软雅黑"/>
                          <a:cs typeface="微软雅黑"/>
                        </a:rPr>
                        <a:t>冲</a:t>
                      </a:r>
                      <a:r>
                        <a:rPr dirty="0" sz="1600" spc="-25">
                          <a:solidFill>
                            <a:srgbClr val="1F517B"/>
                          </a:solidFill>
                          <a:latin typeface="微软雅黑"/>
                          <a:cs typeface="微软雅黑"/>
                        </a:rPr>
                        <a:t>区</a:t>
                      </a:r>
                      <a:r>
                        <a:rPr dirty="0" sz="1600" spc="-25">
                          <a:solidFill>
                            <a:srgbClr val="1F517B"/>
                          </a:solidFill>
                          <a:latin typeface="微软雅黑"/>
                          <a:cs typeface="微软雅黑"/>
                        </a:rPr>
                        <a:t>队</a:t>
                      </a:r>
                      <a:r>
                        <a:rPr dirty="0" sz="1600" spc="-25">
                          <a:solidFill>
                            <a:srgbClr val="1F517B"/>
                          </a:solidFill>
                          <a:latin typeface="微软雅黑"/>
                          <a:cs typeface="微软雅黑"/>
                        </a:rPr>
                        <a:t>列</a:t>
                      </a:r>
                      <a:r>
                        <a:rPr dirty="0" sz="1600" spc="-25">
                          <a:solidFill>
                            <a:srgbClr val="1F517B"/>
                          </a:solidFill>
                          <a:latin typeface="微软雅黑"/>
                          <a:cs typeface="微软雅黑"/>
                        </a:rPr>
                        <a:t>后</a:t>
                      </a:r>
                      <a:r>
                        <a:rPr dirty="0" sz="1600" spc="-25">
                          <a:solidFill>
                            <a:srgbClr val="1F517B"/>
                          </a:solidFill>
                          <a:latin typeface="微软雅黑"/>
                          <a:cs typeface="微软雅黑"/>
                        </a:rPr>
                        <a:t>向</a:t>
                      </a:r>
                      <a:r>
                        <a:rPr dirty="0" sz="1600" spc="-25">
                          <a:solidFill>
                            <a:srgbClr val="1F517B"/>
                          </a:solidFill>
                          <a:latin typeface="微软雅黑"/>
                          <a:cs typeface="微软雅黑"/>
                        </a:rPr>
                        <a:t>指</a:t>
                      </a:r>
                      <a:r>
                        <a:rPr dirty="0" sz="1600" spc="-50">
                          <a:solidFill>
                            <a:srgbClr val="1F517B"/>
                          </a:solidFill>
                          <a:latin typeface="微软雅黑"/>
                          <a:cs typeface="微软雅黑"/>
                        </a:rPr>
                        <a:t>针</a:t>
                      </a:r>
                      <a:endParaRPr sz="1600">
                        <a:latin typeface="微软雅黑"/>
                        <a:cs typeface="微软雅黑"/>
                      </a:endParaRPr>
                    </a:p>
                  </a:txBody>
                  <a:tcPr marL="0" marR="0" marB="0" marT="4445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628650">
                <a:tc>
                  <a:txBody>
                    <a:bodyPr/>
                    <a:lstStyle/>
                    <a:p>
                      <a:pPr marL="91440">
                        <a:lnSpc>
                          <a:spcPct val="100000"/>
                        </a:lnSpc>
                        <a:spcBef>
                          <a:spcPts val="355"/>
                        </a:spcBef>
                      </a:pPr>
                      <a:r>
                        <a:rPr dirty="0" sz="1600" spc="-10" b="1">
                          <a:solidFill>
                            <a:srgbClr val="1F517B"/>
                          </a:solidFill>
                          <a:latin typeface="微软雅黑"/>
                          <a:cs typeface="微软雅黑"/>
                        </a:rPr>
                        <a:t>av_forw</a:t>
                      </a:r>
                      <a:endParaRPr sz="1600">
                        <a:latin typeface="微软雅黑"/>
                        <a:cs typeface="微软雅黑"/>
                      </a:endParaRPr>
                    </a:p>
                    <a:p>
                      <a:pPr marL="694690">
                        <a:lnSpc>
                          <a:spcPct val="100000"/>
                        </a:lnSpc>
                        <a:spcBef>
                          <a:spcPts val="190"/>
                        </a:spcBef>
                      </a:pPr>
                      <a:r>
                        <a:rPr dirty="0" sz="1600" spc="-25">
                          <a:solidFill>
                            <a:srgbClr val="1F517B"/>
                          </a:solidFill>
                          <a:latin typeface="微软雅黑"/>
                          <a:cs typeface="微软雅黑"/>
                        </a:rPr>
                        <a:t>空</a:t>
                      </a:r>
                      <a:r>
                        <a:rPr dirty="0" sz="1600" spc="-25">
                          <a:solidFill>
                            <a:srgbClr val="1F517B"/>
                          </a:solidFill>
                          <a:latin typeface="微软雅黑"/>
                          <a:cs typeface="微软雅黑"/>
                        </a:rPr>
                        <a:t>闲</a:t>
                      </a:r>
                      <a:r>
                        <a:rPr dirty="0" sz="1600" spc="-25">
                          <a:solidFill>
                            <a:srgbClr val="1F517B"/>
                          </a:solidFill>
                          <a:latin typeface="微软雅黑"/>
                          <a:cs typeface="微软雅黑"/>
                        </a:rPr>
                        <a:t>缓</a:t>
                      </a:r>
                      <a:r>
                        <a:rPr dirty="0" sz="1600" spc="-25">
                          <a:solidFill>
                            <a:srgbClr val="1F517B"/>
                          </a:solidFill>
                          <a:latin typeface="微软雅黑"/>
                          <a:cs typeface="微软雅黑"/>
                        </a:rPr>
                        <a:t>冲</a:t>
                      </a:r>
                      <a:r>
                        <a:rPr dirty="0" sz="1600" spc="-25">
                          <a:solidFill>
                            <a:srgbClr val="1F517B"/>
                          </a:solidFill>
                          <a:latin typeface="微软雅黑"/>
                          <a:cs typeface="微软雅黑"/>
                        </a:rPr>
                        <a:t>区</a:t>
                      </a:r>
                      <a:r>
                        <a:rPr dirty="0" sz="1600" spc="-25">
                          <a:solidFill>
                            <a:srgbClr val="1F517B"/>
                          </a:solidFill>
                          <a:latin typeface="微软雅黑"/>
                          <a:cs typeface="微软雅黑"/>
                        </a:rPr>
                        <a:t>队</a:t>
                      </a:r>
                      <a:r>
                        <a:rPr dirty="0" sz="1600" spc="-25">
                          <a:solidFill>
                            <a:srgbClr val="1F517B"/>
                          </a:solidFill>
                          <a:latin typeface="微软雅黑"/>
                          <a:cs typeface="微软雅黑"/>
                        </a:rPr>
                        <a:t>列</a:t>
                      </a:r>
                      <a:r>
                        <a:rPr dirty="0" sz="1600" spc="-25">
                          <a:solidFill>
                            <a:srgbClr val="1F517B"/>
                          </a:solidFill>
                          <a:latin typeface="微软雅黑"/>
                          <a:cs typeface="微软雅黑"/>
                        </a:rPr>
                        <a:t>前</a:t>
                      </a:r>
                      <a:r>
                        <a:rPr dirty="0" sz="1600" spc="-25">
                          <a:solidFill>
                            <a:srgbClr val="1F517B"/>
                          </a:solidFill>
                          <a:latin typeface="微软雅黑"/>
                          <a:cs typeface="微软雅黑"/>
                        </a:rPr>
                        <a:t>向</a:t>
                      </a:r>
                      <a:r>
                        <a:rPr dirty="0" sz="1600" spc="-25">
                          <a:solidFill>
                            <a:srgbClr val="1F517B"/>
                          </a:solidFill>
                          <a:latin typeface="微软雅黑"/>
                          <a:cs typeface="微软雅黑"/>
                        </a:rPr>
                        <a:t>指</a:t>
                      </a:r>
                      <a:r>
                        <a:rPr dirty="0" sz="1600" spc="-50">
                          <a:solidFill>
                            <a:srgbClr val="1F517B"/>
                          </a:solidFill>
                          <a:latin typeface="微软雅黑"/>
                          <a:cs typeface="微软雅黑"/>
                        </a:rPr>
                        <a:t>针</a:t>
                      </a:r>
                      <a:endParaRPr sz="1600">
                        <a:latin typeface="微软雅黑"/>
                        <a:cs typeface="微软雅黑"/>
                      </a:endParaRPr>
                    </a:p>
                  </a:txBody>
                  <a:tcPr marL="0" marR="0" marB="0" marT="4508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627380">
                <a:tc>
                  <a:txBody>
                    <a:bodyPr/>
                    <a:lstStyle/>
                    <a:p>
                      <a:pPr marL="91440">
                        <a:lnSpc>
                          <a:spcPct val="100000"/>
                        </a:lnSpc>
                        <a:spcBef>
                          <a:spcPts val="355"/>
                        </a:spcBef>
                      </a:pPr>
                      <a:r>
                        <a:rPr dirty="0" sz="1600" spc="-10" b="1">
                          <a:solidFill>
                            <a:srgbClr val="1F517B"/>
                          </a:solidFill>
                          <a:latin typeface="微软雅黑"/>
                          <a:cs typeface="微软雅黑"/>
                        </a:rPr>
                        <a:t>av_back</a:t>
                      </a:r>
                      <a:endParaRPr sz="1600">
                        <a:latin typeface="微软雅黑"/>
                        <a:cs typeface="微软雅黑"/>
                      </a:endParaRPr>
                    </a:p>
                    <a:p>
                      <a:pPr marL="694690">
                        <a:lnSpc>
                          <a:spcPct val="100000"/>
                        </a:lnSpc>
                        <a:spcBef>
                          <a:spcPts val="190"/>
                        </a:spcBef>
                      </a:pPr>
                      <a:r>
                        <a:rPr dirty="0" sz="1600" spc="-25">
                          <a:solidFill>
                            <a:srgbClr val="1F517B"/>
                          </a:solidFill>
                          <a:latin typeface="微软雅黑"/>
                          <a:cs typeface="微软雅黑"/>
                        </a:rPr>
                        <a:t>空</a:t>
                      </a:r>
                      <a:r>
                        <a:rPr dirty="0" sz="1600" spc="-25">
                          <a:solidFill>
                            <a:srgbClr val="1F517B"/>
                          </a:solidFill>
                          <a:latin typeface="微软雅黑"/>
                          <a:cs typeface="微软雅黑"/>
                        </a:rPr>
                        <a:t>闲</a:t>
                      </a:r>
                      <a:r>
                        <a:rPr dirty="0" sz="1600" spc="-25">
                          <a:solidFill>
                            <a:srgbClr val="1F517B"/>
                          </a:solidFill>
                          <a:latin typeface="微软雅黑"/>
                          <a:cs typeface="微软雅黑"/>
                        </a:rPr>
                        <a:t>缓</a:t>
                      </a:r>
                      <a:r>
                        <a:rPr dirty="0" sz="1600" spc="-25">
                          <a:solidFill>
                            <a:srgbClr val="1F517B"/>
                          </a:solidFill>
                          <a:latin typeface="微软雅黑"/>
                          <a:cs typeface="微软雅黑"/>
                        </a:rPr>
                        <a:t>冲</a:t>
                      </a:r>
                      <a:r>
                        <a:rPr dirty="0" sz="1600" spc="-25">
                          <a:solidFill>
                            <a:srgbClr val="1F517B"/>
                          </a:solidFill>
                          <a:latin typeface="微软雅黑"/>
                          <a:cs typeface="微软雅黑"/>
                        </a:rPr>
                        <a:t>区</a:t>
                      </a:r>
                      <a:r>
                        <a:rPr dirty="0" sz="1600" spc="-25">
                          <a:solidFill>
                            <a:srgbClr val="1F517B"/>
                          </a:solidFill>
                          <a:latin typeface="微软雅黑"/>
                          <a:cs typeface="微软雅黑"/>
                        </a:rPr>
                        <a:t>队</a:t>
                      </a:r>
                      <a:r>
                        <a:rPr dirty="0" sz="1600" spc="-25">
                          <a:solidFill>
                            <a:srgbClr val="1F517B"/>
                          </a:solidFill>
                          <a:latin typeface="微软雅黑"/>
                          <a:cs typeface="微软雅黑"/>
                        </a:rPr>
                        <a:t>列</a:t>
                      </a:r>
                      <a:r>
                        <a:rPr dirty="0" sz="1600" spc="-25">
                          <a:solidFill>
                            <a:srgbClr val="1F517B"/>
                          </a:solidFill>
                          <a:latin typeface="微软雅黑"/>
                          <a:cs typeface="微软雅黑"/>
                        </a:rPr>
                        <a:t>后</a:t>
                      </a:r>
                      <a:r>
                        <a:rPr dirty="0" sz="1600" spc="-25">
                          <a:solidFill>
                            <a:srgbClr val="1F517B"/>
                          </a:solidFill>
                          <a:latin typeface="微软雅黑"/>
                          <a:cs typeface="微软雅黑"/>
                        </a:rPr>
                        <a:t>向</a:t>
                      </a:r>
                      <a:r>
                        <a:rPr dirty="0" sz="1600" spc="-25">
                          <a:solidFill>
                            <a:srgbClr val="1F517B"/>
                          </a:solidFill>
                          <a:latin typeface="微软雅黑"/>
                          <a:cs typeface="微软雅黑"/>
                        </a:rPr>
                        <a:t>指</a:t>
                      </a:r>
                      <a:r>
                        <a:rPr dirty="0" sz="1600" spc="-50">
                          <a:solidFill>
                            <a:srgbClr val="1F517B"/>
                          </a:solidFill>
                          <a:latin typeface="微软雅黑"/>
                          <a:cs typeface="微软雅黑"/>
                        </a:rPr>
                        <a:t>针</a:t>
                      </a:r>
                      <a:endParaRPr sz="1600">
                        <a:latin typeface="微软雅黑"/>
                        <a:cs typeface="微软雅黑"/>
                      </a:endParaRPr>
                    </a:p>
                  </a:txBody>
                  <a:tcPr marL="0" marR="0" marB="0" marT="4508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5" name="object 5" descr=""/>
          <p:cNvSpPr txBox="1"/>
          <p:nvPr/>
        </p:nvSpPr>
        <p:spPr>
          <a:xfrm>
            <a:off x="4924171" y="1136178"/>
            <a:ext cx="6719570" cy="5029835"/>
          </a:xfrm>
          <a:prstGeom prst="rect">
            <a:avLst/>
          </a:prstGeom>
        </p:spPr>
        <p:txBody>
          <a:bodyPr wrap="square" lIns="0" tIns="170815" rIns="0" bIns="0" rtlCol="0" vert="horz">
            <a:spAutoFit/>
          </a:bodyPr>
          <a:lstStyle/>
          <a:p>
            <a:pPr marL="545465" indent="-532765">
              <a:lnSpc>
                <a:spcPct val="100000"/>
              </a:lnSpc>
              <a:spcBef>
                <a:spcPts val="1345"/>
              </a:spcBef>
              <a:buSzPct val="95000"/>
              <a:buFont typeface="Arial"/>
              <a:buChar char="•"/>
              <a:tabLst>
                <a:tab pos="545465" algn="l"/>
                <a:tab pos="546100" algn="l"/>
              </a:tabLst>
            </a:pPr>
            <a:r>
              <a:rPr dirty="0" sz="2000" spc="-20" b="1">
                <a:solidFill>
                  <a:srgbClr val="1F517B"/>
                </a:solidFill>
                <a:latin typeface="微软雅黑"/>
                <a:cs typeface="微软雅黑"/>
              </a:rPr>
              <a:t>设备号</a:t>
            </a:r>
            <a:endParaRPr sz="2000">
              <a:latin typeface="微软雅黑"/>
              <a:cs typeface="微软雅黑"/>
            </a:endParaRPr>
          </a:p>
          <a:p>
            <a:pPr marL="585470">
              <a:lnSpc>
                <a:spcPct val="100000"/>
              </a:lnSpc>
              <a:spcBef>
                <a:spcPts val="1115"/>
              </a:spcBef>
            </a:pPr>
            <a:r>
              <a:rPr dirty="0" sz="1800" spc="-5">
                <a:solidFill>
                  <a:srgbClr val="1F517B"/>
                </a:solidFill>
                <a:latin typeface="微软雅黑"/>
                <a:cs typeface="微软雅黑"/>
              </a:rPr>
              <a:t>缓冲区所包含的信息所属设备的设备号</a:t>
            </a:r>
            <a:endParaRPr sz="1800">
              <a:latin typeface="微软雅黑"/>
              <a:cs typeface="微软雅黑"/>
            </a:endParaRPr>
          </a:p>
          <a:p>
            <a:pPr marL="545465" indent="-532765">
              <a:lnSpc>
                <a:spcPct val="100000"/>
              </a:lnSpc>
              <a:spcBef>
                <a:spcPts val="1165"/>
              </a:spcBef>
              <a:buSzPct val="95000"/>
              <a:buFont typeface="Arial"/>
              <a:buChar char="•"/>
              <a:tabLst>
                <a:tab pos="545465" algn="l"/>
                <a:tab pos="546100" algn="l"/>
              </a:tabLst>
            </a:pPr>
            <a:r>
              <a:rPr dirty="0" sz="2000" spc="-25" b="1">
                <a:solidFill>
                  <a:srgbClr val="1F517B"/>
                </a:solidFill>
                <a:latin typeface="微软雅黑"/>
                <a:cs typeface="微软雅黑"/>
              </a:rPr>
              <a:t>块号</a:t>
            </a:r>
            <a:endParaRPr sz="2000">
              <a:latin typeface="微软雅黑"/>
              <a:cs typeface="微软雅黑"/>
            </a:endParaRPr>
          </a:p>
          <a:p>
            <a:pPr algn="r" marR="1875789">
              <a:lnSpc>
                <a:spcPct val="100000"/>
              </a:lnSpc>
              <a:spcBef>
                <a:spcPts val="1115"/>
              </a:spcBef>
            </a:pPr>
            <a:r>
              <a:rPr dirty="0" sz="1800" spc="-5">
                <a:solidFill>
                  <a:srgbClr val="1F517B"/>
                </a:solidFill>
                <a:latin typeface="微软雅黑"/>
                <a:cs typeface="微软雅黑"/>
              </a:rPr>
              <a:t>由设备号指出的设备上相对于第</a:t>
            </a:r>
            <a:r>
              <a:rPr dirty="0" sz="1800" spc="-10">
                <a:solidFill>
                  <a:srgbClr val="1F517B"/>
                </a:solidFill>
                <a:latin typeface="微软雅黑"/>
                <a:cs typeface="微软雅黑"/>
              </a:rPr>
              <a:t>0</a:t>
            </a:r>
            <a:r>
              <a:rPr dirty="0" sz="1800" spc="-20">
                <a:solidFill>
                  <a:srgbClr val="1F517B"/>
                </a:solidFill>
                <a:latin typeface="微软雅黑"/>
                <a:cs typeface="微软雅黑"/>
              </a:rPr>
              <a:t>块的块号</a:t>
            </a:r>
            <a:endParaRPr sz="1800">
              <a:latin typeface="微软雅黑"/>
              <a:cs typeface="微软雅黑"/>
            </a:endParaRPr>
          </a:p>
          <a:p>
            <a:pPr algn="r" marL="532765" marR="1815464" indent="-532765">
              <a:lnSpc>
                <a:spcPct val="100000"/>
              </a:lnSpc>
              <a:spcBef>
                <a:spcPts val="1170"/>
              </a:spcBef>
              <a:buSzPct val="95000"/>
              <a:buFont typeface="Arial"/>
              <a:buChar char="•"/>
              <a:tabLst>
                <a:tab pos="532765" algn="l"/>
                <a:tab pos="533400" algn="l"/>
              </a:tabLst>
            </a:pPr>
            <a:r>
              <a:rPr dirty="0" sz="2000" spc="-5" b="1">
                <a:solidFill>
                  <a:srgbClr val="1F517B"/>
                </a:solidFill>
                <a:latin typeface="微软雅黑"/>
                <a:cs typeface="微软雅黑"/>
              </a:rPr>
              <a:t>状态</a:t>
            </a:r>
            <a:r>
              <a:rPr dirty="0" sz="2000" spc="-10" b="1">
                <a:solidFill>
                  <a:srgbClr val="1F517B"/>
                </a:solidFill>
                <a:latin typeface="微软雅黑"/>
                <a:cs typeface="微软雅黑"/>
              </a:rPr>
              <a:t>flag</a:t>
            </a:r>
            <a:r>
              <a:rPr dirty="0" sz="2000" spc="-20" b="1">
                <a:solidFill>
                  <a:srgbClr val="1F517B"/>
                </a:solidFill>
                <a:latin typeface="微软雅黑"/>
                <a:cs typeface="微软雅黑"/>
              </a:rPr>
              <a:t>——描述了缓冲区当前的状态</a:t>
            </a:r>
            <a:endParaRPr sz="2000">
              <a:latin typeface="微软雅黑"/>
              <a:cs typeface="微软雅黑"/>
            </a:endParaRPr>
          </a:p>
          <a:p>
            <a:pPr marL="585470" marR="2567940">
              <a:lnSpc>
                <a:spcPct val="150100"/>
              </a:lnSpc>
              <a:spcBef>
                <a:spcPts val="30"/>
              </a:spcBef>
            </a:pPr>
            <a:r>
              <a:rPr dirty="0" sz="1800" spc="-5">
                <a:solidFill>
                  <a:srgbClr val="1F517B"/>
                </a:solidFill>
                <a:latin typeface="微软雅黑"/>
                <a:cs typeface="微软雅黑"/>
              </a:rPr>
              <a:t>忙标志</a:t>
            </a:r>
            <a:r>
              <a:rPr dirty="0" sz="1800" spc="-10">
                <a:solidFill>
                  <a:srgbClr val="1F517B"/>
                </a:solidFill>
                <a:latin typeface="微软雅黑"/>
                <a:cs typeface="微软雅黑"/>
              </a:rPr>
              <a:t>BUSY：缓冲区当前正“忙”</a:t>
            </a:r>
            <a:r>
              <a:rPr dirty="0" sz="1800" spc="-5">
                <a:solidFill>
                  <a:srgbClr val="1F517B"/>
                </a:solidFill>
                <a:latin typeface="微软雅黑"/>
                <a:cs typeface="微软雅黑"/>
              </a:rPr>
              <a:t>有效位</a:t>
            </a:r>
            <a:r>
              <a:rPr dirty="0" sz="1800" spc="-40">
                <a:solidFill>
                  <a:srgbClr val="1F517B"/>
                </a:solidFill>
                <a:latin typeface="微软雅黑"/>
                <a:cs typeface="微软雅黑"/>
              </a:rPr>
              <a:t>AVE</a:t>
            </a:r>
            <a:r>
              <a:rPr dirty="0" sz="1800" spc="-20">
                <a:solidFill>
                  <a:srgbClr val="1F517B"/>
                </a:solidFill>
                <a:latin typeface="微软雅黑"/>
                <a:cs typeface="微软雅黑"/>
              </a:rPr>
              <a:t>：缓冲包含的数据有效</a:t>
            </a:r>
            <a:endParaRPr sz="1800">
              <a:latin typeface="微软雅黑"/>
              <a:cs typeface="微软雅黑"/>
            </a:endParaRPr>
          </a:p>
          <a:p>
            <a:pPr marL="585470" marR="5080">
              <a:lnSpc>
                <a:spcPct val="120000"/>
              </a:lnSpc>
              <a:spcBef>
                <a:spcPts val="650"/>
              </a:spcBef>
            </a:pPr>
            <a:r>
              <a:rPr dirty="0" sz="1800" spc="-5">
                <a:solidFill>
                  <a:srgbClr val="1F517B"/>
                </a:solidFill>
                <a:latin typeface="微软雅黑"/>
                <a:cs typeface="微软雅黑"/>
              </a:rPr>
              <a:t>延迟写</a:t>
            </a:r>
            <a:r>
              <a:rPr dirty="0" sz="1800">
                <a:solidFill>
                  <a:srgbClr val="1F517B"/>
                </a:solidFill>
                <a:latin typeface="微软雅黑"/>
                <a:cs typeface="微软雅黑"/>
              </a:rPr>
              <a:t>DELWR</a:t>
            </a:r>
            <a:r>
              <a:rPr dirty="0" sz="1800" spc="-35">
                <a:solidFill>
                  <a:srgbClr val="1F517B"/>
                </a:solidFill>
                <a:latin typeface="微软雅黑"/>
                <a:cs typeface="微软雅黑"/>
              </a:rPr>
              <a:t> ：核心在某缓冲区重新分配出去之前必须把缓</a:t>
            </a:r>
            <a:r>
              <a:rPr dirty="0" sz="1800" spc="-10">
                <a:solidFill>
                  <a:srgbClr val="1F517B"/>
                </a:solidFill>
                <a:latin typeface="微软雅黑"/>
                <a:cs typeface="微软雅黑"/>
              </a:rPr>
              <a:t>冲区内容写到磁盘上</a:t>
            </a:r>
            <a:endParaRPr sz="1800">
              <a:latin typeface="微软雅黑"/>
              <a:cs typeface="微软雅黑"/>
            </a:endParaRPr>
          </a:p>
          <a:p>
            <a:pPr marL="585470">
              <a:lnSpc>
                <a:spcPct val="100000"/>
              </a:lnSpc>
              <a:spcBef>
                <a:spcPts val="1080"/>
              </a:spcBef>
            </a:pPr>
            <a:r>
              <a:rPr dirty="0" sz="1800" spc="-5">
                <a:solidFill>
                  <a:srgbClr val="1F517B"/>
                </a:solidFill>
                <a:latin typeface="微软雅黑"/>
                <a:cs typeface="微软雅黑"/>
              </a:rPr>
              <a:t>写标志</a:t>
            </a:r>
            <a:r>
              <a:rPr dirty="0" sz="1800">
                <a:solidFill>
                  <a:srgbClr val="1F517B"/>
                </a:solidFill>
                <a:latin typeface="微软雅黑"/>
                <a:cs typeface="微软雅黑"/>
              </a:rPr>
              <a:t>WRITE</a:t>
            </a:r>
            <a:r>
              <a:rPr dirty="0" sz="1800" spc="-15">
                <a:solidFill>
                  <a:srgbClr val="1F517B"/>
                </a:solidFill>
                <a:latin typeface="微软雅黑"/>
                <a:cs typeface="微软雅黑"/>
              </a:rPr>
              <a:t>： 核心当前正把缓冲区的内容写到磁盘</a:t>
            </a:r>
            <a:endParaRPr sz="1800">
              <a:latin typeface="微软雅黑"/>
              <a:cs typeface="微软雅黑"/>
            </a:endParaRPr>
          </a:p>
          <a:p>
            <a:pPr marL="585470">
              <a:lnSpc>
                <a:spcPct val="100000"/>
              </a:lnSpc>
              <a:spcBef>
                <a:spcPts val="1080"/>
              </a:spcBef>
            </a:pPr>
            <a:r>
              <a:rPr dirty="0" sz="1800" spc="-5">
                <a:solidFill>
                  <a:srgbClr val="1F517B"/>
                </a:solidFill>
                <a:latin typeface="微软雅黑"/>
                <a:cs typeface="微软雅黑"/>
              </a:rPr>
              <a:t>读标志</a:t>
            </a:r>
            <a:r>
              <a:rPr dirty="0" sz="1800">
                <a:solidFill>
                  <a:srgbClr val="1F517B"/>
                </a:solidFill>
                <a:latin typeface="微软雅黑"/>
                <a:cs typeface="微软雅黑"/>
              </a:rPr>
              <a:t>READ：</a:t>
            </a:r>
            <a:r>
              <a:rPr dirty="0" sz="1800" spc="-5">
                <a:solidFill>
                  <a:srgbClr val="1F517B"/>
                </a:solidFill>
                <a:latin typeface="微软雅黑"/>
                <a:cs typeface="微软雅黑"/>
              </a:rPr>
              <a:t>核心当前正从磁盘往缓冲区写信息</a:t>
            </a:r>
            <a:endParaRPr sz="1800">
              <a:latin typeface="微软雅黑"/>
              <a:cs typeface="微软雅黑"/>
            </a:endParaRPr>
          </a:p>
          <a:p>
            <a:pPr marL="585470">
              <a:lnSpc>
                <a:spcPct val="100000"/>
              </a:lnSpc>
              <a:spcBef>
                <a:spcPts val="1080"/>
              </a:spcBef>
              <a:tabLst>
                <a:tab pos="2287905" algn="l"/>
              </a:tabLst>
            </a:pPr>
            <a:r>
              <a:rPr dirty="0" sz="1800">
                <a:solidFill>
                  <a:srgbClr val="1F517B"/>
                </a:solidFill>
                <a:latin typeface="微软雅黑"/>
                <a:cs typeface="微软雅黑"/>
              </a:rPr>
              <a:t>等待位 </a:t>
            </a:r>
            <a:r>
              <a:rPr dirty="0" sz="1800" spc="-10">
                <a:solidFill>
                  <a:srgbClr val="1F517B"/>
                </a:solidFill>
                <a:latin typeface="微软雅黑"/>
                <a:cs typeface="微软雅黑"/>
              </a:rPr>
              <a:t>WAIT：</a:t>
            </a:r>
            <a:r>
              <a:rPr dirty="0" sz="1800">
                <a:solidFill>
                  <a:srgbClr val="1F517B"/>
                </a:solidFill>
                <a:latin typeface="微软雅黑"/>
                <a:cs typeface="微软雅黑"/>
              </a:rPr>
              <a:t>	一个进程当前正在等候缓冲区变为空</a:t>
            </a:r>
            <a:r>
              <a:rPr dirty="0" sz="1800" spc="-50">
                <a:solidFill>
                  <a:srgbClr val="1F517B"/>
                </a:solidFill>
                <a:latin typeface="微软雅黑"/>
                <a:cs typeface="微软雅黑"/>
              </a:rPr>
              <a:t>闲</a:t>
            </a:r>
            <a:endParaRPr sz="1800">
              <a:latin typeface="微软雅黑"/>
              <a:cs typeface="微软雅黑"/>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sp>
        <p:nvSpPr>
          <p:cNvPr id="3" name="object 3"/>
          <p:cNvSpPr txBox="1">
            <a:spLocks noGrp="1"/>
          </p:cNvSpPr>
          <p:nvPr>
            <p:ph type="title"/>
          </p:nvPr>
        </p:nvSpPr>
        <p:spPr>
          <a:xfrm>
            <a:off x="1127556" y="372617"/>
            <a:ext cx="2555875" cy="391160"/>
          </a:xfrm>
          <a:prstGeom prst="rect"/>
        </p:spPr>
        <p:txBody>
          <a:bodyPr wrap="square" lIns="0" tIns="12700" rIns="0" bIns="0" rtlCol="0" vert="horz">
            <a:spAutoFit/>
          </a:bodyPr>
          <a:lstStyle/>
          <a:p>
            <a:pPr marL="12700">
              <a:lnSpc>
                <a:spcPct val="100000"/>
              </a:lnSpc>
              <a:spcBef>
                <a:spcPts val="100"/>
              </a:spcBef>
            </a:pPr>
            <a:r>
              <a:rPr dirty="0" sz="2400" spc="-10">
                <a:solidFill>
                  <a:srgbClr val="000099"/>
                </a:solidFill>
              </a:rPr>
              <a:t>③ 缓冲区队列结构</a:t>
            </a:r>
            <a:endParaRPr sz="2400"/>
          </a:p>
        </p:txBody>
      </p:sp>
      <p:sp>
        <p:nvSpPr>
          <p:cNvPr id="4" name="object 4" descr=""/>
          <p:cNvSpPr txBox="1"/>
          <p:nvPr/>
        </p:nvSpPr>
        <p:spPr>
          <a:xfrm>
            <a:off x="1700529" y="827938"/>
            <a:ext cx="9147810" cy="964565"/>
          </a:xfrm>
          <a:prstGeom prst="rect">
            <a:avLst/>
          </a:prstGeom>
        </p:spPr>
        <p:txBody>
          <a:bodyPr wrap="square" lIns="0" tIns="146685" rIns="0" bIns="0" rtlCol="0" vert="horz">
            <a:spAutoFit/>
          </a:bodyPr>
          <a:lstStyle/>
          <a:p>
            <a:pPr marL="354330" indent="-342265">
              <a:lnSpc>
                <a:spcPct val="100000"/>
              </a:lnSpc>
              <a:spcBef>
                <a:spcPts val="1155"/>
              </a:spcBef>
              <a:buSzPct val="93181"/>
              <a:buFont typeface="Arial"/>
              <a:buChar char="•"/>
              <a:tabLst>
                <a:tab pos="354330" algn="l"/>
                <a:tab pos="354965" algn="l"/>
              </a:tabLst>
            </a:pPr>
            <a:r>
              <a:rPr dirty="0" sz="2200" spc="-30" b="1">
                <a:solidFill>
                  <a:srgbClr val="1F517B"/>
                </a:solidFill>
                <a:latin typeface="微软雅黑"/>
                <a:cs typeface="微软雅黑"/>
              </a:rPr>
              <a:t>设</a:t>
            </a:r>
            <a:r>
              <a:rPr dirty="0" sz="2200" spc="-30" b="1">
                <a:solidFill>
                  <a:srgbClr val="1F517B"/>
                </a:solidFill>
                <a:latin typeface="微软雅黑"/>
                <a:cs typeface="微软雅黑"/>
              </a:rPr>
              <a:t>备</a:t>
            </a:r>
            <a:r>
              <a:rPr dirty="0" sz="2200" spc="-30" b="1">
                <a:solidFill>
                  <a:srgbClr val="1F517B"/>
                </a:solidFill>
                <a:latin typeface="微软雅黑"/>
                <a:cs typeface="微软雅黑"/>
              </a:rPr>
              <a:t>缓</a:t>
            </a:r>
            <a:r>
              <a:rPr dirty="0" sz="2200" spc="-30" b="1">
                <a:solidFill>
                  <a:srgbClr val="1F517B"/>
                </a:solidFill>
                <a:latin typeface="微软雅黑"/>
                <a:cs typeface="微软雅黑"/>
              </a:rPr>
              <a:t>冲</a:t>
            </a:r>
            <a:r>
              <a:rPr dirty="0" sz="2200" spc="-30" b="1">
                <a:solidFill>
                  <a:srgbClr val="1F517B"/>
                </a:solidFill>
                <a:latin typeface="微软雅黑"/>
                <a:cs typeface="微软雅黑"/>
              </a:rPr>
              <a:t>区</a:t>
            </a:r>
            <a:r>
              <a:rPr dirty="0" sz="2200" spc="-30" b="1">
                <a:solidFill>
                  <a:srgbClr val="1F517B"/>
                </a:solidFill>
                <a:latin typeface="微软雅黑"/>
                <a:cs typeface="微软雅黑"/>
              </a:rPr>
              <a:t>队</a:t>
            </a:r>
            <a:r>
              <a:rPr dirty="0" sz="2200" spc="-50" b="1">
                <a:solidFill>
                  <a:srgbClr val="1F517B"/>
                </a:solidFill>
                <a:latin typeface="微软雅黑"/>
                <a:cs typeface="微软雅黑"/>
              </a:rPr>
              <a:t>列</a:t>
            </a:r>
            <a:endParaRPr sz="2200">
              <a:latin typeface="微软雅黑"/>
              <a:cs typeface="微软雅黑"/>
            </a:endParaRPr>
          </a:p>
          <a:p>
            <a:pPr marL="12700">
              <a:lnSpc>
                <a:spcPct val="100000"/>
              </a:lnSpc>
              <a:spcBef>
                <a:spcPts val="1055"/>
              </a:spcBef>
            </a:pPr>
            <a:r>
              <a:rPr dirty="0" sz="2200" spc="-30">
                <a:solidFill>
                  <a:srgbClr val="1F517B"/>
                </a:solidFill>
                <a:latin typeface="微软雅黑"/>
                <a:cs typeface="微软雅黑"/>
              </a:rPr>
              <a:t>与</a:t>
            </a:r>
            <a:r>
              <a:rPr dirty="0" sz="2200" spc="-30">
                <a:solidFill>
                  <a:srgbClr val="1F517B"/>
                </a:solidFill>
                <a:latin typeface="微软雅黑"/>
                <a:cs typeface="微软雅黑"/>
              </a:rPr>
              <a:t>某</a:t>
            </a:r>
            <a:r>
              <a:rPr dirty="0" sz="2200" spc="-30">
                <a:solidFill>
                  <a:srgbClr val="1F517B"/>
                </a:solidFill>
                <a:latin typeface="微软雅黑"/>
                <a:cs typeface="微软雅黑"/>
              </a:rPr>
              <a:t>类</a:t>
            </a:r>
            <a:r>
              <a:rPr dirty="0" sz="2200" spc="-25">
                <a:solidFill>
                  <a:srgbClr val="1F517B"/>
                </a:solidFill>
                <a:latin typeface="微软雅黑"/>
                <a:cs typeface="微软雅黑"/>
              </a:rPr>
              <a:t>设</a:t>
            </a:r>
            <a:r>
              <a:rPr dirty="0" sz="2200" spc="-25">
                <a:solidFill>
                  <a:srgbClr val="1F517B"/>
                </a:solidFill>
                <a:latin typeface="微软雅黑"/>
                <a:cs typeface="微软雅黑"/>
              </a:rPr>
              <a:t>备</a:t>
            </a:r>
            <a:r>
              <a:rPr dirty="0" sz="2200" spc="-30">
                <a:solidFill>
                  <a:srgbClr val="1F517B"/>
                </a:solidFill>
                <a:latin typeface="微软雅黑"/>
                <a:cs typeface="微软雅黑"/>
              </a:rPr>
              <a:t>有</a:t>
            </a:r>
            <a:r>
              <a:rPr dirty="0" sz="2200" spc="-30">
                <a:solidFill>
                  <a:srgbClr val="1F517B"/>
                </a:solidFill>
                <a:latin typeface="微软雅黑"/>
                <a:cs typeface="微软雅黑"/>
              </a:rPr>
              <a:t>关</a:t>
            </a:r>
            <a:r>
              <a:rPr dirty="0" sz="2200" spc="-30">
                <a:solidFill>
                  <a:srgbClr val="1F517B"/>
                </a:solidFill>
                <a:latin typeface="微软雅黑"/>
                <a:cs typeface="微软雅黑"/>
              </a:rPr>
              <a:t>的</a:t>
            </a:r>
            <a:r>
              <a:rPr dirty="0" sz="2200" spc="-25">
                <a:solidFill>
                  <a:srgbClr val="1F517B"/>
                </a:solidFill>
                <a:latin typeface="微软雅黑"/>
                <a:cs typeface="微软雅黑"/>
              </a:rPr>
              <a:t>所</a:t>
            </a:r>
            <a:r>
              <a:rPr dirty="0" sz="2200" spc="-25">
                <a:solidFill>
                  <a:srgbClr val="1F517B"/>
                </a:solidFill>
                <a:latin typeface="微软雅黑"/>
                <a:cs typeface="微软雅黑"/>
              </a:rPr>
              <a:t>有</a:t>
            </a:r>
            <a:r>
              <a:rPr dirty="0" sz="2200" spc="-30">
                <a:solidFill>
                  <a:srgbClr val="1F517B"/>
                </a:solidFill>
                <a:latin typeface="微软雅黑"/>
                <a:cs typeface="微软雅黑"/>
              </a:rPr>
              <a:t>缓</a:t>
            </a:r>
            <a:r>
              <a:rPr dirty="0" sz="2200" spc="-30">
                <a:solidFill>
                  <a:srgbClr val="1F517B"/>
                </a:solidFill>
                <a:latin typeface="微软雅黑"/>
                <a:cs typeface="微软雅黑"/>
              </a:rPr>
              <a:t>冲</a:t>
            </a:r>
            <a:r>
              <a:rPr dirty="0" sz="2200" spc="-30">
                <a:solidFill>
                  <a:srgbClr val="1F517B"/>
                </a:solidFill>
                <a:latin typeface="微软雅黑"/>
                <a:cs typeface="微软雅黑"/>
              </a:rPr>
              <a:t>区</a:t>
            </a:r>
            <a:r>
              <a:rPr dirty="0" sz="2200" spc="-25">
                <a:solidFill>
                  <a:srgbClr val="1F517B"/>
                </a:solidFill>
                <a:latin typeface="微软雅黑"/>
                <a:cs typeface="微软雅黑"/>
              </a:rPr>
              <a:t>组</a:t>
            </a:r>
            <a:r>
              <a:rPr dirty="0" sz="2200" spc="-25">
                <a:solidFill>
                  <a:srgbClr val="1F517B"/>
                </a:solidFill>
                <a:latin typeface="微软雅黑"/>
                <a:cs typeface="微软雅黑"/>
              </a:rPr>
              <a:t>成</a:t>
            </a:r>
            <a:r>
              <a:rPr dirty="0" sz="2200" spc="-30">
                <a:solidFill>
                  <a:srgbClr val="1F517B"/>
                </a:solidFill>
                <a:latin typeface="微软雅黑"/>
                <a:cs typeface="微软雅黑"/>
              </a:rPr>
              <a:t>的</a:t>
            </a:r>
            <a:r>
              <a:rPr dirty="0" sz="2200" spc="-30">
                <a:solidFill>
                  <a:srgbClr val="1F517B"/>
                </a:solidFill>
                <a:latin typeface="微软雅黑"/>
                <a:cs typeface="微软雅黑"/>
              </a:rPr>
              <a:t>队</a:t>
            </a:r>
            <a:r>
              <a:rPr dirty="0" sz="2200" spc="-30">
                <a:solidFill>
                  <a:srgbClr val="1F517B"/>
                </a:solidFill>
                <a:latin typeface="微软雅黑"/>
                <a:cs typeface="微软雅黑"/>
              </a:rPr>
              <a:t>列</a:t>
            </a:r>
            <a:r>
              <a:rPr dirty="0" sz="2200" spc="-25">
                <a:solidFill>
                  <a:srgbClr val="1F517B"/>
                </a:solidFill>
                <a:latin typeface="微软雅黑"/>
                <a:cs typeface="微软雅黑"/>
              </a:rPr>
              <a:t>称</a:t>
            </a:r>
            <a:r>
              <a:rPr dirty="0" sz="2200" spc="-25">
                <a:solidFill>
                  <a:srgbClr val="1F517B"/>
                </a:solidFill>
                <a:latin typeface="微软雅黑"/>
                <a:cs typeface="微软雅黑"/>
              </a:rPr>
              <a:t>为</a:t>
            </a:r>
            <a:r>
              <a:rPr dirty="0" sz="2200" spc="-25">
                <a:solidFill>
                  <a:srgbClr val="1F517B"/>
                </a:solidFill>
                <a:latin typeface="微软雅黑"/>
                <a:cs typeface="微软雅黑"/>
              </a:rPr>
              <a:t>设备缓冲区</a:t>
            </a:r>
            <a:r>
              <a:rPr dirty="0" sz="2200" spc="-30">
                <a:solidFill>
                  <a:srgbClr val="1F517B"/>
                </a:solidFill>
                <a:latin typeface="微软雅黑"/>
                <a:cs typeface="微软雅黑"/>
              </a:rPr>
              <a:t>队</a:t>
            </a:r>
            <a:r>
              <a:rPr dirty="0" sz="2200" spc="-30">
                <a:solidFill>
                  <a:srgbClr val="1F517B"/>
                </a:solidFill>
                <a:latin typeface="微软雅黑"/>
                <a:cs typeface="微软雅黑"/>
              </a:rPr>
              <a:t>列</a:t>
            </a:r>
            <a:r>
              <a:rPr dirty="0" sz="2200" spc="-25">
                <a:solidFill>
                  <a:srgbClr val="1F517B"/>
                </a:solidFill>
                <a:latin typeface="微软雅黑"/>
                <a:cs typeface="微软雅黑"/>
              </a:rPr>
              <a:t>，简称</a:t>
            </a:r>
            <a:r>
              <a:rPr dirty="0" sz="2200" spc="-20">
                <a:solidFill>
                  <a:srgbClr val="1F517B"/>
                </a:solidFill>
                <a:latin typeface="微软雅黑"/>
                <a:cs typeface="微软雅黑"/>
              </a:rPr>
              <a:t>b</a:t>
            </a:r>
            <a:r>
              <a:rPr dirty="0" sz="2200" spc="-30">
                <a:solidFill>
                  <a:srgbClr val="1F517B"/>
                </a:solidFill>
                <a:latin typeface="微软雅黑"/>
                <a:cs typeface="微软雅黑"/>
              </a:rPr>
              <a:t>链</a:t>
            </a:r>
            <a:r>
              <a:rPr dirty="0" sz="2200" spc="-50">
                <a:solidFill>
                  <a:srgbClr val="1F517B"/>
                </a:solidFill>
                <a:latin typeface="微软雅黑"/>
                <a:cs typeface="微软雅黑"/>
              </a:rPr>
              <a:t>。</a:t>
            </a:r>
            <a:endParaRPr sz="2200">
              <a:latin typeface="微软雅黑"/>
              <a:cs typeface="微软雅黑"/>
            </a:endParaRPr>
          </a:p>
        </p:txBody>
      </p:sp>
      <p:grpSp>
        <p:nvGrpSpPr>
          <p:cNvPr id="5" name="object 5" descr=""/>
          <p:cNvGrpSpPr/>
          <p:nvPr/>
        </p:nvGrpSpPr>
        <p:grpSpPr>
          <a:xfrm>
            <a:off x="2362009" y="5161597"/>
            <a:ext cx="1451610" cy="846455"/>
            <a:chOff x="2362009" y="5161597"/>
            <a:chExt cx="1451610" cy="846455"/>
          </a:xfrm>
        </p:grpSpPr>
        <p:sp>
          <p:nvSpPr>
            <p:cNvPr id="6" name="object 6" descr=""/>
            <p:cNvSpPr/>
            <p:nvPr/>
          </p:nvSpPr>
          <p:spPr>
            <a:xfrm>
              <a:off x="2366772" y="5166359"/>
              <a:ext cx="1442085" cy="836930"/>
            </a:xfrm>
            <a:custGeom>
              <a:avLst/>
              <a:gdLst/>
              <a:ahLst/>
              <a:cxnLst/>
              <a:rect l="l" t="t" r="r" b="b"/>
              <a:pathLst>
                <a:path w="1442085" h="836929">
                  <a:moveTo>
                    <a:pt x="1441703" y="0"/>
                  </a:moveTo>
                  <a:lnTo>
                    <a:pt x="0" y="0"/>
                  </a:lnTo>
                  <a:lnTo>
                    <a:pt x="0" y="836676"/>
                  </a:lnTo>
                  <a:lnTo>
                    <a:pt x="1441703" y="836676"/>
                  </a:lnTo>
                  <a:lnTo>
                    <a:pt x="1441703" y="0"/>
                  </a:lnTo>
                  <a:close/>
                </a:path>
              </a:pathLst>
            </a:custGeom>
            <a:solidFill>
              <a:srgbClr val="FFFFFF"/>
            </a:solidFill>
          </p:spPr>
          <p:txBody>
            <a:bodyPr wrap="square" lIns="0" tIns="0" rIns="0" bIns="0" rtlCol="0"/>
            <a:lstStyle/>
            <a:p/>
          </p:txBody>
        </p:sp>
        <p:sp>
          <p:nvSpPr>
            <p:cNvPr id="7" name="object 7" descr=""/>
            <p:cNvSpPr/>
            <p:nvPr/>
          </p:nvSpPr>
          <p:spPr>
            <a:xfrm>
              <a:off x="2366772" y="5166359"/>
              <a:ext cx="1442085" cy="836930"/>
            </a:xfrm>
            <a:custGeom>
              <a:avLst/>
              <a:gdLst/>
              <a:ahLst/>
              <a:cxnLst/>
              <a:rect l="l" t="t" r="r" b="b"/>
              <a:pathLst>
                <a:path w="1442085" h="836929">
                  <a:moveTo>
                    <a:pt x="0" y="836676"/>
                  </a:moveTo>
                  <a:lnTo>
                    <a:pt x="1441703" y="836676"/>
                  </a:lnTo>
                  <a:lnTo>
                    <a:pt x="1441703" y="0"/>
                  </a:lnTo>
                  <a:lnTo>
                    <a:pt x="0" y="0"/>
                  </a:lnTo>
                  <a:lnTo>
                    <a:pt x="0" y="836676"/>
                  </a:lnTo>
                  <a:close/>
                </a:path>
              </a:pathLst>
            </a:custGeom>
            <a:ln w="9144">
              <a:solidFill>
                <a:srgbClr val="000000"/>
              </a:solidFill>
            </a:ln>
          </p:spPr>
          <p:txBody>
            <a:bodyPr wrap="square" lIns="0" tIns="0" rIns="0" bIns="0" rtlCol="0"/>
            <a:lstStyle/>
            <a:p/>
          </p:txBody>
        </p:sp>
      </p:grpSp>
      <p:sp>
        <p:nvSpPr>
          <p:cNvPr id="8" name="object 8" descr=""/>
          <p:cNvSpPr txBox="1"/>
          <p:nvPr/>
        </p:nvSpPr>
        <p:spPr>
          <a:xfrm>
            <a:off x="2366772" y="5166359"/>
            <a:ext cx="1442085" cy="836930"/>
          </a:xfrm>
          <a:prstGeom prst="rect">
            <a:avLst/>
          </a:prstGeom>
        </p:spPr>
        <p:txBody>
          <a:bodyPr wrap="square" lIns="0" tIns="62230" rIns="0" bIns="0" rtlCol="0" vert="horz">
            <a:spAutoFit/>
          </a:bodyPr>
          <a:lstStyle/>
          <a:p>
            <a:pPr marL="90805">
              <a:lnSpc>
                <a:spcPct val="100000"/>
              </a:lnSpc>
              <a:spcBef>
                <a:spcPts val="490"/>
              </a:spcBef>
            </a:pPr>
            <a:r>
              <a:rPr dirty="0" sz="1600" spc="-10" b="1">
                <a:solidFill>
                  <a:srgbClr val="1F517B"/>
                </a:solidFill>
                <a:latin typeface="微软雅黑"/>
                <a:cs typeface="微软雅黑"/>
              </a:rPr>
              <a:t>av_forw</a:t>
            </a:r>
            <a:endParaRPr sz="1600">
              <a:latin typeface="微软雅黑"/>
              <a:cs typeface="微软雅黑"/>
            </a:endParaRPr>
          </a:p>
          <a:p>
            <a:pPr marL="90805">
              <a:lnSpc>
                <a:spcPct val="100000"/>
              </a:lnSpc>
              <a:spcBef>
                <a:spcPts val="575"/>
              </a:spcBef>
            </a:pPr>
            <a:r>
              <a:rPr dirty="0" sz="1600" spc="-10" b="1">
                <a:solidFill>
                  <a:srgbClr val="1F517B"/>
                </a:solidFill>
                <a:latin typeface="微软雅黑"/>
                <a:cs typeface="微软雅黑"/>
              </a:rPr>
              <a:t>av_back</a:t>
            </a:r>
            <a:endParaRPr sz="1600">
              <a:latin typeface="微软雅黑"/>
              <a:cs typeface="微软雅黑"/>
            </a:endParaRPr>
          </a:p>
        </p:txBody>
      </p:sp>
      <p:grpSp>
        <p:nvGrpSpPr>
          <p:cNvPr id="9" name="object 9" descr=""/>
          <p:cNvGrpSpPr/>
          <p:nvPr/>
        </p:nvGrpSpPr>
        <p:grpSpPr>
          <a:xfrm>
            <a:off x="4510849" y="5233225"/>
            <a:ext cx="1166495" cy="774700"/>
            <a:chOff x="4510849" y="5233225"/>
            <a:chExt cx="1166495" cy="774700"/>
          </a:xfrm>
        </p:grpSpPr>
        <p:sp>
          <p:nvSpPr>
            <p:cNvPr id="10" name="object 10" descr=""/>
            <p:cNvSpPr/>
            <p:nvPr/>
          </p:nvSpPr>
          <p:spPr>
            <a:xfrm>
              <a:off x="4515611" y="5237988"/>
              <a:ext cx="1156970" cy="765175"/>
            </a:xfrm>
            <a:custGeom>
              <a:avLst/>
              <a:gdLst/>
              <a:ahLst/>
              <a:cxnLst/>
              <a:rect l="l" t="t" r="r" b="b"/>
              <a:pathLst>
                <a:path w="1156970" h="765175">
                  <a:moveTo>
                    <a:pt x="1156715" y="0"/>
                  </a:moveTo>
                  <a:lnTo>
                    <a:pt x="0" y="0"/>
                  </a:lnTo>
                  <a:lnTo>
                    <a:pt x="0" y="765048"/>
                  </a:lnTo>
                  <a:lnTo>
                    <a:pt x="1156715" y="765048"/>
                  </a:lnTo>
                  <a:lnTo>
                    <a:pt x="1156715" y="0"/>
                  </a:lnTo>
                  <a:close/>
                </a:path>
              </a:pathLst>
            </a:custGeom>
            <a:solidFill>
              <a:srgbClr val="FFFFFF"/>
            </a:solidFill>
          </p:spPr>
          <p:txBody>
            <a:bodyPr wrap="square" lIns="0" tIns="0" rIns="0" bIns="0" rtlCol="0"/>
            <a:lstStyle/>
            <a:p/>
          </p:txBody>
        </p:sp>
        <p:sp>
          <p:nvSpPr>
            <p:cNvPr id="11" name="object 11" descr=""/>
            <p:cNvSpPr/>
            <p:nvPr/>
          </p:nvSpPr>
          <p:spPr>
            <a:xfrm>
              <a:off x="4515611" y="5237988"/>
              <a:ext cx="1156970" cy="765175"/>
            </a:xfrm>
            <a:custGeom>
              <a:avLst/>
              <a:gdLst/>
              <a:ahLst/>
              <a:cxnLst/>
              <a:rect l="l" t="t" r="r" b="b"/>
              <a:pathLst>
                <a:path w="1156970" h="765175">
                  <a:moveTo>
                    <a:pt x="0" y="765048"/>
                  </a:moveTo>
                  <a:lnTo>
                    <a:pt x="1156715" y="765048"/>
                  </a:lnTo>
                  <a:lnTo>
                    <a:pt x="1156715" y="0"/>
                  </a:lnTo>
                  <a:lnTo>
                    <a:pt x="0" y="0"/>
                  </a:lnTo>
                  <a:lnTo>
                    <a:pt x="0" y="765048"/>
                  </a:lnTo>
                  <a:close/>
                </a:path>
              </a:pathLst>
            </a:custGeom>
            <a:ln w="9144">
              <a:solidFill>
                <a:srgbClr val="000000"/>
              </a:solidFill>
            </a:ln>
          </p:spPr>
          <p:txBody>
            <a:bodyPr wrap="square" lIns="0" tIns="0" rIns="0" bIns="0" rtlCol="0"/>
            <a:lstStyle/>
            <a:p/>
          </p:txBody>
        </p:sp>
      </p:grpSp>
      <p:sp>
        <p:nvSpPr>
          <p:cNvPr id="12" name="object 12" descr=""/>
          <p:cNvSpPr txBox="1"/>
          <p:nvPr/>
        </p:nvSpPr>
        <p:spPr>
          <a:xfrm>
            <a:off x="4515611" y="5237988"/>
            <a:ext cx="1156970" cy="765175"/>
          </a:xfrm>
          <a:prstGeom prst="rect">
            <a:avLst/>
          </a:prstGeom>
        </p:spPr>
        <p:txBody>
          <a:bodyPr wrap="square" lIns="0" tIns="12065" rIns="0" bIns="0" rtlCol="0" vert="horz">
            <a:spAutoFit/>
          </a:bodyPr>
          <a:lstStyle/>
          <a:p>
            <a:pPr marL="90805" marR="250825">
              <a:lnSpc>
                <a:spcPts val="2500"/>
              </a:lnSpc>
              <a:spcBef>
                <a:spcPts val="95"/>
              </a:spcBef>
            </a:pPr>
            <a:r>
              <a:rPr dirty="0" sz="1600" spc="-10" b="1">
                <a:solidFill>
                  <a:srgbClr val="1F517B"/>
                </a:solidFill>
                <a:latin typeface="微软雅黑"/>
                <a:cs typeface="微软雅黑"/>
              </a:rPr>
              <a:t>av_forw av_back</a:t>
            </a:r>
            <a:endParaRPr sz="1600">
              <a:latin typeface="微软雅黑"/>
              <a:cs typeface="微软雅黑"/>
            </a:endParaRPr>
          </a:p>
        </p:txBody>
      </p:sp>
      <p:grpSp>
        <p:nvGrpSpPr>
          <p:cNvPr id="13" name="object 13" descr=""/>
          <p:cNvGrpSpPr/>
          <p:nvPr/>
        </p:nvGrpSpPr>
        <p:grpSpPr>
          <a:xfrm>
            <a:off x="6359461" y="5233225"/>
            <a:ext cx="1166495" cy="774700"/>
            <a:chOff x="6359461" y="5233225"/>
            <a:chExt cx="1166495" cy="774700"/>
          </a:xfrm>
        </p:grpSpPr>
        <p:sp>
          <p:nvSpPr>
            <p:cNvPr id="14" name="object 14" descr=""/>
            <p:cNvSpPr/>
            <p:nvPr/>
          </p:nvSpPr>
          <p:spPr>
            <a:xfrm>
              <a:off x="6364223" y="5237988"/>
              <a:ext cx="1156970" cy="765175"/>
            </a:xfrm>
            <a:custGeom>
              <a:avLst/>
              <a:gdLst/>
              <a:ahLst/>
              <a:cxnLst/>
              <a:rect l="l" t="t" r="r" b="b"/>
              <a:pathLst>
                <a:path w="1156970" h="765175">
                  <a:moveTo>
                    <a:pt x="1156716" y="0"/>
                  </a:moveTo>
                  <a:lnTo>
                    <a:pt x="0" y="0"/>
                  </a:lnTo>
                  <a:lnTo>
                    <a:pt x="0" y="765048"/>
                  </a:lnTo>
                  <a:lnTo>
                    <a:pt x="1156716" y="765048"/>
                  </a:lnTo>
                  <a:lnTo>
                    <a:pt x="1156716" y="0"/>
                  </a:lnTo>
                  <a:close/>
                </a:path>
              </a:pathLst>
            </a:custGeom>
            <a:solidFill>
              <a:srgbClr val="FFFFFF"/>
            </a:solidFill>
          </p:spPr>
          <p:txBody>
            <a:bodyPr wrap="square" lIns="0" tIns="0" rIns="0" bIns="0" rtlCol="0"/>
            <a:lstStyle/>
            <a:p/>
          </p:txBody>
        </p:sp>
        <p:sp>
          <p:nvSpPr>
            <p:cNvPr id="15" name="object 15" descr=""/>
            <p:cNvSpPr/>
            <p:nvPr/>
          </p:nvSpPr>
          <p:spPr>
            <a:xfrm>
              <a:off x="6364223" y="5237988"/>
              <a:ext cx="1156970" cy="765175"/>
            </a:xfrm>
            <a:custGeom>
              <a:avLst/>
              <a:gdLst/>
              <a:ahLst/>
              <a:cxnLst/>
              <a:rect l="l" t="t" r="r" b="b"/>
              <a:pathLst>
                <a:path w="1156970" h="765175">
                  <a:moveTo>
                    <a:pt x="0" y="765048"/>
                  </a:moveTo>
                  <a:lnTo>
                    <a:pt x="1156716" y="765048"/>
                  </a:lnTo>
                  <a:lnTo>
                    <a:pt x="1156716" y="0"/>
                  </a:lnTo>
                  <a:lnTo>
                    <a:pt x="0" y="0"/>
                  </a:lnTo>
                  <a:lnTo>
                    <a:pt x="0" y="765048"/>
                  </a:lnTo>
                  <a:close/>
                </a:path>
              </a:pathLst>
            </a:custGeom>
            <a:ln w="9144">
              <a:solidFill>
                <a:srgbClr val="000000"/>
              </a:solidFill>
            </a:ln>
          </p:spPr>
          <p:txBody>
            <a:bodyPr wrap="square" lIns="0" tIns="0" rIns="0" bIns="0" rtlCol="0"/>
            <a:lstStyle/>
            <a:p/>
          </p:txBody>
        </p:sp>
      </p:grpSp>
      <p:sp>
        <p:nvSpPr>
          <p:cNvPr id="16" name="object 16" descr=""/>
          <p:cNvSpPr txBox="1"/>
          <p:nvPr/>
        </p:nvSpPr>
        <p:spPr>
          <a:xfrm>
            <a:off x="6364223" y="5237988"/>
            <a:ext cx="1156970" cy="765175"/>
          </a:xfrm>
          <a:prstGeom prst="rect">
            <a:avLst/>
          </a:prstGeom>
        </p:spPr>
        <p:txBody>
          <a:bodyPr wrap="square" lIns="0" tIns="12065" rIns="0" bIns="0" rtlCol="0" vert="horz">
            <a:spAutoFit/>
          </a:bodyPr>
          <a:lstStyle/>
          <a:p>
            <a:pPr marL="91440" marR="250825">
              <a:lnSpc>
                <a:spcPts val="2500"/>
              </a:lnSpc>
              <a:spcBef>
                <a:spcPts val="95"/>
              </a:spcBef>
            </a:pPr>
            <a:r>
              <a:rPr dirty="0" sz="1600" spc="-10" b="1">
                <a:solidFill>
                  <a:srgbClr val="1F517B"/>
                </a:solidFill>
                <a:latin typeface="微软雅黑"/>
                <a:cs typeface="微软雅黑"/>
              </a:rPr>
              <a:t>av_forw av_back</a:t>
            </a:r>
            <a:endParaRPr sz="1600">
              <a:latin typeface="微软雅黑"/>
              <a:cs typeface="微软雅黑"/>
            </a:endParaRPr>
          </a:p>
        </p:txBody>
      </p:sp>
      <p:grpSp>
        <p:nvGrpSpPr>
          <p:cNvPr id="17" name="object 17" descr=""/>
          <p:cNvGrpSpPr/>
          <p:nvPr/>
        </p:nvGrpSpPr>
        <p:grpSpPr>
          <a:xfrm>
            <a:off x="8657653" y="5233225"/>
            <a:ext cx="1166495" cy="774700"/>
            <a:chOff x="8657653" y="5233225"/>
            <a:chExt cx="1166495" cy="774700"/>
          </a:xfrm>
        </p:grpSpPr>
        <p:sp>
          <p:nvSpPr>
            <p:cNvPr id="18" name="object 18" descr=""/>
            <p:cNvSpPr/>
            <p:nvPr/>
          </p:nvSpPr>
          <p:spPr>
            <a:xfrm>
              <a:off x="8662416" y="5237988"/>
              <a:ext cx="1156970" cy="765175"/>
            </a:xfrm>
            <a:custGeom>
              <a:avLst/>
              <a:gdLst/>
              <a:ahLst/>
              <a:cxnLst/>
              <a:rect l="l" t="t" r="r" b="b"/>
              <a:pathLst>
                <a:path w="1156970" h="765175">
                  <a:moveTo>
                    <a:pt x="1156716" y="0"/>
                  </a:moveTo>
                  <a:lnTo>
                    <a:pt x="0" y="0"/>
                  </a:lnTo>
                  <a:lnTo>
                    <a:pt x="0" y="765048"/>
                  </a:lnTo>
                  <a:lnTo>
                    <a:pt x="1156716" y="765048"/>
                  </a:lnTo>
                  <a:lnTo>
                    <a:pt x="1156716" y="0"/>
                  </a:lnTo>
                  <a:close/>
                </a:path>
              </a:pathLst>
            </a:custGeom>
            <a:solidFill>
              <a:srgbClr val="FFFFFF"/>
            </a:solidFill>
          </p:spPr>
          <p:txBody>
            <a:bodyPr wrap="square" lIns="0" tIns="0" rIns="0" bIns="0" rtlCol="0"/>
            <a:lstStyle/>
            <a:p/>
          </p:txBody>
        </p:sp>
        <p:sp>
          <p:nvSpPr>
            <p:cNvPr id="19" name="object 19" descr=""/>
            <p:cNvSpPr/>
            <p:nvPr/>
          </p:nvSpPr>
          <p:spPr>
            <a:xfrm>
              <a:off x="8662416" y="5237988"/>
              <a:ext cx="1156970" cy="765175"/>
            </a:xfrm>
            <a:custGeom>
              <a:avLst/>
              <a:gdLst/>
              <a:ahLst/>
              <a:cxnLst/>
              <a:rect l="l" t="t" r="r" b="b"/>
              <a:pathLst>
                <a:path w="1156970" h="765175">
                  <a:moveTo>
                    <a:pt x="0" y="765048"/>
                  </a:moveTo>
                  <a:lnTo>
                    <a:pt x="1156716" y="765048"/>
                  </a:lnTo>
                  <a:lnTo>
                    <a:pt x="1156716" y="0"/>
                  </a:lnTo>
                  <a:lnTo>
                    <a:pt x="0" y="0"/>
                  </a:lnTo>
                  <a:lnTo>
                    <a:pt x="0" y="765048"/>
                  </a:lnTo>
                  <a:close/>
                </a:path>
              </a:pathLst>
            </a:custGeom>
            <a:ln w="9144">
              <a:solidFill>
                <a:srgbClr val="000000"/>
              </a:solidFill>
            </a:ln>
          </p:spPr>
          <p:txBody>
            <a:bodyPr wrap="square" lIns="0" tIns="0" rIns="0" bIns="0" rtlCol="0"/>
            <a:lstStyle/>
            <a:p/>
          </p:txBody>
        </p:sp>
      </p:grpSp>
      <p:sp>
        <p:nvSpPr>
          <p:cNvPr id="20" name="object 20" descr=""/>
          <p:cNvSpPr txBox="1"/>
          <p:nvPr/>
        </p:nvSpPr>
        <p:spPr>
          <a:xfrm>
            <a:off x="8662416" y="5237988"/>
            <a:ext cx="1156970" cy="765175"/>
          </a:xfrm>
          <a:prstGeom prst="rect">
            <a:avLst/>
          </a:prstGeom>
        </p:spPr>
        <p:txBody>
          <a:bodyPr wrap="square" lIns="0" tIns="12065" rIns="0" bIns="0" rtlCol="0" vert="horz">
            <a:spAutoFit/>
          </a:bodyPr>
          <a:lstStyle/>
          <a:p>
            <a:pPr marL="92710" marR="249554">
              <a:lnSpc>
                <a:spcPts val="2500"/>
              </a:lnSpc>
              <a:spcBef>
                <a:spcPts val="95"/>
              </a:spcBef>
            </a:pPr>
            <a:r>
              <a:rPr dirty="0" sz="1600" spc="-10" b="1">
                <a:solidFill>
                  <a:srgbClr val="1F517B"/>
                </a:solidFill>
                <a:latin typeface="微软雅黑"/>
                <a:cs typeface="微软雅黑"/>
              </a:rPr>
              <a:t>av_forw av_back</a:t>
            </a:r>
            <a:endParaRPr sz="1600">
              <a:latin typeface="微软雅黑"/>
              <a:cs typeface="微软雅黑"/>
            </a:endParaRPr>
          </a:p>
        </p:txBody>
      </p:sp>
      <p:grpSp>
        <p:nvGrpSpPr>
          <p:cNvPr id="21" name="object 21" descr=""/>
          <p:cNvGrpSpPr/>
          <p:nvPr/>
        </p:nvGrpSpPr>
        <p:grpSpPr>
          <a:xfrm>
            <a:off x="2001011" y="4785359"/>
            <a:ext cx="8244840" cy="1511935"/>
            <a:chOff x="2001011" y="4785359"/>
            <a:chExt cx="8244840" cy="1511935"/>
          </a:xfrm>
        </p:grpSpPr>
        <p:sp>
          <p:nvSpPr>
            <p:cNvPr id="22" name="object 22" descr=""/>
            <p:cNvSpPr/>
            <p:nvPr/>
          </p:nvSpPr>
          <p:spPr>
            <a:xfrm>
              <a:off x="3808476" y="5386323"/>
              <a:ext cx="4853940" cy="368300"/>
            </a:xfrm>
            <a:custGeom>
              <a:avLst/>
              <a:gdLst/>
              <a:ahLst/>
              <a:cxnLst/>
              <a:rect l="l" t="t" r="r" b="b"/>
              <a:pathLst>
                <a:path w="4853940" h="368300">
                  <a:moveTo>
                    <a:pt x="707136" y="336042"/>
                  </a:moveTo>
                  <a:lnTo>
                    <a:pt x="76200" y="336042"/>
                  </a:lnTo>
                  <a:lnTo>
                    <a:pt x="76200" y="316992"/>
                  </a:lnTo>
                  <a:lnTo>
                    <a:pt x="0" y="342392"/>
                  </a:lnTo>
                  <a:lnTo>
                    <a:pt x="76200" y="367792"/>
                  </a:lnTo>
                  <a:lnTo>
                    <a:pt x="76200" y="348742"/>
                  </a:lnTo>
                  <a:lnTo>
                    <a:pt x="707136" y="348742"/>
                  </a:lnTo>
                  <a:lnTo>
                    <a:pt x="707136" y="336042"/>
                  </a:lnTo>
                  <a:close/>
                </a:path>
                <a:path w="4853940" h="368300">
                  <a:moveTo>
                    <a:pt x="707136" y="25400"/>
                  </a:moveTo>
                  <a:lnTo>
                    <a:pt x="688086" y="19050"/>
                  </a:lnTo>
                  <a:lnTo>
                    <a:pt x="630936" y="0"/>
                  </a:lnTo>
                  <a:lnTo>
                    <a:pt x="630936" y="19050"/>
                  </a:lnTo>
                  <a:lnTo>
                    <a:pt x="0" y="19050"/>
                  </a:lnTo>
                  <a:lnTo>
                    <a:pt x="0" y="31750"/>
                  </a:lnTo>
                  <a:lnTo>
                    <a:pt x="630936" y="31750"/>
                  </a:lnTo>
                  <a:lnTo>
                    <a:pt x="630936" y="50800"/>
                  </a:lnTo>
                  <a:lnTo>
                    <a:pt x="688086" y="31750"/>
                  </a:lnTo>
                  <a:lnTo>
                    <a:pt x="707136" y="25400"/>
                  </a:lnTo>
                  <a:close/>
                </a:path>
                <a:path w="4853940" h="368300">
                  <a:moveTo>
                    <a:pt x="2555748" y="336042"/>
                  </a:moveTo>
                  <a:lnTo>
                    <a:pt x="1924812" y="336042"/>
                  </a:lnTo>
                  <a:lnTo>
                    <a:pt x="1924812" y="316992"/>
                  </a:lnTo>
                  <a:lnTo>
                    <a:pt x="1848612" y="342392"/>
                  </a:lnTo>
                  <a:lnTo>
                    <a:pt x="1924812" y="367792"/>
                  </a:lnTo>
                  <a:lnTo>
                    <a:pt x="1924812" y="348742"/>
                  </a:lnTo>
                  <a:lnTo>
                    <a:pt x="2555748" y="348742"/>
                  </a:lnTo>
                  <a:lnTo>
                    <a:pt x="2555748" y="336042"/>
                  </a:lnTo>
                  <a:close/>
                </a:path>
                <a:path w="4853940" h="368300">
                  <a:moveTo>
                    <a:pt x="2569464" y="25400"/>
                  </a:moveTo>
                  <a:lnTo>
                    <a:pt x="2550414" y="19050"/>
                  </a:lnTo>
                  <a:lnTo>
                    <a:pt x="2493264" y="0"/>
                  </a:lnTo>
                  <a:lnTo>
                    <a:pt x="2493264" y="19050"/>
                  </a:lnTo>
                  <a:lnTo>
                    <a:pt x="1863852" y="19050"/>
                  </a:lnTo>
                  <a:lnTo>
                    <a:pt x="1863852" y="31750"/>
                  </a:lnTo>
                  <a:lnTo>
                    <a:pt x="2493264" y="31750"/>
                  </a:lnTo>
                  <a:lnTo>
                    <a:pt x="2493264" y="50800"/>
                  </a:lnTo>
                  <a:lnTo>
                    <a:pt x="2550414" y="31750"/>
                  </a:lnTo>
                  <a:lnTo>
                    <a:pt x="2569464" y="25400"/>
                  </a:lnTo>
                  <a:close/>
                </a:path>
                <a:path w="4853940" h="368300">
                  <a:moveTo>
                    <a:pt x="4058412" y="336042"/>
                  </a:moveTo>
                  <a:lnTo>
                    <a:pt x="3788664" y="336042"/>
                  </a:lnTo>
                  <a:lnTo>
                    <a:pt x="3788664" y="316992"/>
                  </a:lnTo>
                  <a:lnTo>
                    <a:pt x="3712464" y="342392"/>
                  </a:lnTo>
                  <a:lnTo>
                    <a:pt x="3788664" y="367792"/>
                  </a:lnTo>
                  <a:lnTo>
                    <a:pt x="3788664" y="348742"/>
                  </a:lnTo>
                  <a:lnTo>
                    <a:pt x="4058412" y="348742"/>
                  </a:lnTo>
                  <a:lnTo>
                    <a:pt x="4058412" y="336042"/>
                  </a:lnTo>
                  <a:close/>
                </a:path>
                <a:path w="4853940" h="368300">
                  <a:moveTo>
                    <a:pt x="4058412" y="25400"/>
                  </a:moveTo>
                  <a:lnTo>
                    <a:pt x="4039362" y="19050"/>
                  </a:lnTo>
                  <a:lnTo>
                    <a:pt x="3982212" y="0"/>
                  </a:lnTo>
                  <a:lnTo>
                    <a:pt x="3982212" y="19050"/>
                  </a:lnTo>
                  <a:lnTo>
                    <a:pt x="3712464" y="19050"/>
                  </a:lnTo>
                  <a:lnTo>
                    <a:pt x="3712464" y="31750"/>
                  </a:lnTo>
                  <a:lnTo>
                    <a:pt x="3982212" y="31750"/>
                  </a:lnTo>
                  <a:lnTo>
                    <a:pt x="3982212" y="50800"/>
                  </a:lnTo>
                  <a:lnTo>
                    <a:pt x="4039362" y="31750"/>
                  </a:lnTo>
                  <a:lnTo>
                    <a:pt x="4058412" y="25400"/>
                  </a:lnTo>
                  <a:close/>
                </a:path>
                <a:path w="4853940" h="368300">
                  <a:moveTo>
                    <a:pt x="4853940" y="336042"/>
                  </a:moveTo>
                  <a:lnTo>
                    <a:pt x="4584192" y="336042"/>
                  </a:lnTo>
                  <a:lnTo>
                    <a:pt x="4584192" y="316992"/>
                  </a:lnTo>
                  <a:lnTo>
                    <a:pt x="4507992" y="342392"/>
                  </a:lnTo>
                  <a:lnTo>
                    <a:pt x="4584192" y="367792"/>
                  </a:lnTo>
                  <a:lnTo>
                    <a:pt x="4584192" y="348742"/>
                  </a:lnTo>
                  <a:lnTo>
                    <a:pt x="4853940" y="348742"/>
                  </a:lnTo>
                  <a:lnTo>
                    <a:pt x="4853940" y="336042"/>
                  </a:lnTo>
                  <a:close/>
                </a:path>
                <a:path w="4853940" h="368300">
                  <a:moveTo>
                    <a:pt x="4853940" y="25400"/>
                  </a:moveTo>
                  <a:lnTo>
                    <a:pt x="4834890" y="19050"/>
                  </a:lnTo>
                  <a:lnTo>
                    <a:pt x="4777740" y="0"/>
                  </a:lnTo>
                  <a:lnTo>
                    <a:pt x="4777740" y="19050"/>
                  </a:lnTo>
                  <a:lnTo>
                    <a:pt x="4507992" y="19050"/>
                  </a:lnTo>
                  <a:lnTo>
                    <a:pt x="4507992" y="31750"/>
                  </a:lnTo>
                  <a:lnTo>
                    <a:pt x="4777740" y="31750"/>
                  </a:lnTo>
                  <a:lnTo>
                    <a:pt x="4777740" y="50800"/>
                  </a:lnTo>
                  <a:lnTo>
                    <a:pt x="4834890" y="31750"/>
                  </a:lnTo>
                  <a:lnTo>
                    <a:pt x="4853940" y="25400"/>
                  </a:lnTo>
                  <a:close/>
                </a:path>
              </a:pathLst>
            </a:custGeom>
            <a:solidFill>
              <a:srgbClr val="000000"/>
            </a:solidFill>
          </p:spPr>
          <p:txBody>
            <a:bodyPr wrap="square" lIns="0" tIns="0" rIns="0" bIns="0" rtlCol="0"/>
            <a:lstStyle/>
            <a:p/>
          </p:txBody>
        </p:sp>
        <p:sp>
          <p:nvSpPr>
            <p:cNvPr id="23" name="object 23" descr=""/>
            <p:cNvSpPr/>
            <p:nvPr/>
          </p:nvSpPr>
          <p:spPr>
            <a:xfrm>
              <a:off x="2005583" y="4789931"/>
              <a:ext cx="8144509" cy="622300"/>
            </a:xfrm>
            <a:custGeom>
              <a:avLst/>
              <a:gdLst/>
              <a:ahLst/>
              <a:cxnLst/>
              <a:rect l="l" t="t" r="r" b="b"/>
              <a:pathLst>
                <a:path w="8144509" h="622300">
                  <a:moveTo>
                    <a:pt x="7813548" y="621792"/>
                  </a:moveTo>
                  <a:lnTo>
                    <a:pt x="8144256" y="621792"/>
                  </a:lnTo>
                </a:path>
                <a:path w="8144509" h="622300">
                  <a:moveTo>
                    <a:pt x="8144256" y="621792"/>
                  </a:moveTo>
                  <a:lnTo>
                    <a:pt x="8144256" y="0"/>
                  </a:lnTo>
                </a:path>
                <a:path w="8144509" h="622300">
                  <a:moveTo>
                    <a:pt x="8144256" y="0"/>
                  </a:moveTo>
                  <a:lnTo>
                    <a:pt x="0" y="0"/>
                  </a:lnTo>
                </a:path>
                <a:path w="8144509" h="622300">
                  <a:moveTo>
                    <a:pt x="0" y="0"/>
                  </a:moveTo>
                  <a:lnTo>
                    <a:pt x="0" y="376428"/>
                  </a:lnTo>
                </a:path>
              </a:pathLst>
            </a:custGeom>
            <a:ln w="9144">
              <a:solidFill>
                <a:srgbClr val="000000"/>
              </a:solidFill>
            </a:ln>
          </p:spPr>
          <p:txBody>
            <a:bodyPr wrap="square" lIns="0" tIns="0" rIns="0" bIns="0" rtlCol="0"/>
            <a:lstStyle/>
            <a:p/>
          </p:txBody>
        </p:sp>
        <p:sp>
          <p:nvSpPr>
            <p:cNvPr id="24" name="object 24" descr=""/>
            <p:cNvSpPr/>
            <p:nvPr/>
          </p:nvSpPr>
          <p:spPr>
            <a:xfrm>
              <a:off x="2002535" y="5140959"/>
              <a:ext cx="361315" cy="50800"/>
            </a:xfrm>
            <a:custGeom>
              <a:avLst/>
              <a:gdLst/>
              <a:ahLst/>
              <a:cxnLst/>
              <a:rect l="l" t="t" r="r" b="b"/>
              <a:pathLst>
                <a:path w="361314" h="50800">
                  <a:moveTo>
                    <a:pt x="284988" y="0"/>
                  </a:moveTo>
                  <a:lnTo>
                    <a:pt x="284988" y="50800"/>
                  </a:lnTo>
                  <a:lnTo>
                    <a:pt x="342138" y="31750"/>
                  </a:lnTo>
                  <a:lnTo>
                    <a:pt x="297688" y="31750"/>
                  </a:lnTo>
                  <a:lnTo>
                    <a:pt x="297688" y="19050"/>
                  </a:lnTo>
                  <a:lnTo>
                    <a:pt x="342138" y="19050"/>
                  </a:lnTo>
                  <a:lnTo>
                    <a:pt x="284988" y="0"/>
                  </a:lnTo>
                  <a:close/>
                </a:path>
                <a:path w="361314" h="50800">
                  <a:moveTo>
                    <a:pt x="284988" y="19050"/>
                  </a:moveTo>
                  <a:lnTo>
                    <a:pt x="0" y="19050"/>
                  </a:lnTo>
                  <a:lnTo>
                    <a:pt x="0" y="31750"/>
                  </a:lnTo>
                  <a:lnTo>
                    <a:pt x="284988" y="31750"/>
                  </a:lnTo>
                  <a:lnTo>
                    <a:pt x="284988" y="19050"/>
                  </a:lnTo>
                  <a:close/>
                </a:path>
                <a:path w="361314" h="50800">
                  <a:moveTo>
                    <a:pt x="342138" y="19050"/>
                  </a:moveTo>
                  <a:lnTo>
                    <a:pt x="297688" y="19050"/>
                  </a:lnTo>
                  <a:lnTo>
                    <a:pt x="297688" y="31750"/>
                  </a:lnTo>
                  <a:lnTo>
                    <a:pt x="342138" y="31750"/>
                  </a:lnTo>
                  <a:lnTo>
                    <a:pt x="361188" y="25400"/>
                  </a:lnTo>
                  <a:lnTo>
                    <a:pt x="342138" y="19050"/>
                  </a:lnTo>
                  <a:close/>
                </a:path>
              </a:pathLst>
            </a:custGeom>
            <a:solidFill>
              <a:srgbClr val="000000"/>
            </a:solidFill>
          </p:spPr>
          <p:txBody>
            <a:bodyPr wrap="square" lIns="0" tIns="0" rIns="0" bIns="0" rtlCol="0"/>
            <a:lstStyle/>
            <a:p/>
          </p:txBody>
        </p:sp>
        <p:sp>
          <p:nvSpPr>
            <p:cNvPr id="25" name="object 25" descr=""/>
            <p:cNvSpPr/>
            <p:nvPr/>
          </p:nvSpPr>
          <p:spPr>
            <a:xfrm>
              <a:off x="2002535" y="5728715"/>
              <a:ext cx="8239125" cy="563880"/>
            </a:xfrm>
            <a:custGeom>
              <a:avLst/>
              <a:gdLst/>
              <a:ahLst/>
              <a:cxnLst/>
              <a:rect l="l" t="t" r="r" b="b"/>
              <a:pathLst>
                <a:path w="8239125" h="563879">
                  <a:moveTo>
                    <a:pt x="364236" y="0"/>
                  </a:moveTo>
                  <a:lnTo>
                    <a:pt x="0" y="0"/>
                  </a:lnTo>
                </a:path>
                <a:path w="8239125" h="563879">
                  <a:moveTo>
                    <a:pt x="3047" y="0"/>
                  </a:moveTo>
                  <a:lnTo>
                    <a:pt x="3047" y="563880"/>
                  </a:lnTo>
                </a:path>
                <a:path w="8239125" h="563879">
                  <a:moveTo>
                    <a:pt x="3047" y="563880"/>
                  </a:moveTo>
                  <a:lnTo>
                    <a:pt x="8238744" y="563880"/>
                  </a:lnTo>
                </a:path>
                <a:path w="8239125" h="563879">
                  <a:moveTo>
                    <a:pt x="8238744" y="563880"/>
                  </a:moveTo>
                  <a:lnTo>
                    <a:pt x="8238744" y="0"/>
                  </a:lnTo>
                </a:path>
              </a:pathLst>
            </a:custGeom>
            <a:ln w="9144">
              <a:solidFill>
                <a:srgbClr val="000000"/>
              </a:solidFill>
            </a:ln>
          </p:spPr>
          <p:txBody>
            <a:bodyPr wrap="square" lIns="0" tIns="0" rIns="0" bIns="0" rtlCol="0"/>
            <a:lstStyle/>
            <a:p/>
          </p:txBody>
        </p:sp>
        <p:sp>
          <p:nvSpPr>
            <p:cNvPr id="26" name="object 26" descr=""/>
            <p:cNvSpPr/>
            <p:nvPr/>
          </p:nvSpPr>
          <p:spPr>
            <a:xfrm>
              <a:off x="9819131" y="5703315"/>
              <a:ext cx="422275" cy="50800"/>
            </a:xfrm>
            <a:custGeom>
              <a:avLst/>
              <a:gdLst/>
              <a:ahLst/>
              <a:cxnLst/>
              <a:rect l="l" t="t" r="r" b="b"/>
              <a:pathLst>
                <a:path w="422275" h="50800">
                  <a:moveTo>
                    <a:pt x="76200" y="0"/>
                  </a:moveTo>
                  <a:lnTo>
                    <a:pt x="0" y="25400"/>
                  </a:lnTo>
                  <a:lnTo>
                    <a:pt x="76200" y="50800"/>
                  </a:lnTo>
                  <a:lnTo>
                    <a:pt x="76200" y="31750"/>
                  </a:lnTo>
                  <a:lnTo>
                    <a:pt x="63500" y="31750"/>
                  </a:lnTo>
                  <a:lnTo>
                    <a:pt x="63500" y="19050"/>
                  </a:lnTo>
                  <a:lnTo>
                    <a:pt x="76200" y="19050"/>
                  </a:lnTo>
                  <a:lnTo>
                    <a:pt x="76200" y="0"/>
                  </a:lnTo>
                  <a:close/>
                </a:path>
                <a:path w="422275" h="50800">
                  <a:moveTo>
                    <a:pt x="76200" y="19050"/>
                  </a:moveTo>
                  <a:lnTo>
                    <a:pt x="63500" y="19050"/>
                  </a:lnTo>
                  <a:lnTo>
                    <a:pt x="63500" y="31750"/>
                  </a:lnTo>
                  <a:lnTo>
                    <a:pt x="76200" y="31750"/>
                  </a:lnTo>
                  <a:lnTo>
                    <a:pt x="76200" y="19050"/>
                  </a:lnTo>
                  <a:close/>
                </a:path>
                <a:path w="422275" h="50800">
                  <a:moveTo>
                    <a:pt x="422148" y="19050"/>
                  </a:moveTo>
                  <a:lnTo>
                    <a:pt x="76200" y="19050"/>
                  </a:lnTo>
                  <a:lnTo>
                    <a:pt x="76200" y="31750"/>
                  </a:lnTo>
                  <a:lnTo>
                    <a:pt x="422148" y="31750"/>
                  </a:lnTo>
                  <a:lnTo>
                    <a:pt x="422148" y="19050"/>
                  </a:lnTo>
                  <a:close/>
                </a:path>
              </a:pathLst>
            </a:custGeom>
            <a:solidFill>
              <a:srgbClr val="000000"/>
            </a:solidFill>
          </p:spPr>
          <p:txBody>
            <a:bodyPr wrap="square" lIns="0" tIns="0" rIns="0" bIns="0" rtlCol="0"/>
            <a:lstStyle/>
            <a:p/>
          </p:txBody>
        </p:sp>
      </p:grpSp>
      <p:sp>
        <p:nvSpPr>
          <p:cNvPr id="27" name="object 27" descr=""/>
          <p:cNvSpPr txBox="1"/>
          <p:nvPr/>
        </p:nvSpPr>
        <p:spPr>
          <a:xfrm>
            <a:off x="5357876" y="6347561"/>
            <a:ext cx="1444625" cy="269240"/>
          </a:xfrm>
          <a:prstGeom prst="rect">
            <a:avLst/>
          </a:prstGeom>
        </p:spPr>
        <p:txBody>
          <a:bodyPr wrap="square" lIns="0" tIns="12065" rIns="0" bIns="0" rtlCol="0" vert="horz">
            <a:spAutoFit/>
          </a:bodyPr>
          <a:lstStyle/>
          <a:p>
            <a:pPr marL="12700">
              <a:lnSpc>
                <a:spcPct val="100000"/>
              </a:lnSpc>
              <a:spcBef>
                <a:spcPts val="95"/>
              </a:spcBef>
            </a:pPr>
            <a:r>
              <a:rPr dirty="0" sz="1600" spc="-25">
                <a:solidFill>
                  <a:srgbClr val="1F517B"/>
                </a:solidFill>
                <a:latin typeface="微软雅黑"/>
                <a:cs typeface="微软雅黑"/>
              </a:rPr>
              <a:t>空</a:t>
            </a:r>
            <a:r>
              <a:rPr dirty="0" sz="1600" spc="-25">
                <a:solidFill>
                  <a:srgbClr val="1F517B"/>
                </a:solidFill>
                <a:latin typeface="微软雅黑"/>
                <a:cs typeface="微软雅黑"/>
              </a:rPr>
              <a:t>闲</a:t>
            </a:r>
            <a:r>
              <a:rPr dirty="0" sz="1600" spc="-25">
                <a:solidFill>
                  <a:srgbClr val="1F517B"/>
                </a:solidFill>
                <a:latin typeface="微软雅黑"/>
                <a:cs typeface="微软雅黑"/>
              </a:rPr>
              <a:t>缓</a:t>
            </a:r>
            <a:r>
              <a:rPr dirty="0" sz="1600" spc="-25">
                <a:solidFill>
                  <a:srgbClr val="1F517B"/>
                </a:solidFill>
                <a:latin typeface="微软雅黑"/>
                <a:cs typeface="微软雅黑"/>
              </a:rPr>
              <a:t>冲</a:t>
            </a:r>
            <a:r>
              <a:rPr dirty="0" sz="1600" spc="-25">
                <a:solidFill>
                  <a:srgbClr val="1F517B"/>
                </a:solidFill>
                <a:latin typeface="微软雅黑"/>
                <a:cs typeface="微软雅黑"/>
              </a:rPr>
              <a:t>区</a:t>
            </a:r>
            <a:r>
              <a:rPr dirty="0" sz="1600" spc="-25">
                <a:solidFill>
                  <a:srgbClr val="1F517B"/>
                </a:solidFill>
                <a:latin typeface="微软雅黑"/>
                <a:cs typeface="微软雅黑"/>
              </a:rPr>
              <a:t>队</a:t>
            </a:r>
            <a:r>
              <a:rPr dirty="0" sz="1600" spc="-50">
                <a:solidFill>
                  <a:srgbClr val="1F517B"/>
                </a:solidFill>
                <a:latin typeface="微软雅黑"/>
                <a:cs typeface="微软雅黑"/>
              </a:rPr>
              <a:t>列</a:t>
            </a:r>
            <a:endParaRPr sz="1600">
              <a:latin typeface="微软雅黑"/>
              <a:cs typeface="微软雅黑"/>
            </a:endParaRPr>
          </a:p>
        </p:txBody>
      </p:sp>
      <p:sp>
        <p:nvSpPr>
          <p:cNvPr id="28" name="object 28" descr=""/>
          <p:cNvSpPr txBox="1"/>
          <p:nvPr/>
        </p:nvSpPr>
        <p:spPr>
          <a:xfrm>
            <a:off x="7916926" y="5239258"/>
            <a:ext cx="228600"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1F517B"/>
                </a:solidFill>
                <a:latin typeface="Tahoma"/>
                <a:cs typeface="Tahoma"/>
              </a:rPr>
              <a:t></a:t>
            </a:r>
            <a:endParaRPr sz="1600">
              <a:latin typeface="Tahoma"/>
              <a:cs typeface="Tahoma"/>
            </a:endParaRPr>
          </a:p>
        </p:txBody>
      </p:sp>
      <p:sp>
        <p:nvSpPr>
          <p:cNvPr id="29" name="object 29" descr=""/>
          <p:cNvSpPr txBox="1"/>
          <p:nvPr/>
        </p:nvSpPr>
        <p:spPr>
          <a:xfrm>
            <a:off x="7905368" y="5561177"/>
            <a:ext cx="228600"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1F517B"/>
                </a:solidFill>
                <a:latin typeface="Tahoma"/>
                <a:cs typeface="Tahoma"/>
              </a:rPr>
              <a:t></a:t>
            </a:r>
            <a:endParaRPr sz="1600">
              <a:latin typeface="Tahoma"/>
              <a:cs typeface="Tahoma"/>
            </a:endParaRPr>
          </a:p>
        </p:txBody>
      </p:sp>
      <p:grpSp>
        <p:nvGrpSpPr>
          <p:cNvPr id="30" name="object 30" descr=""/>
          <p:cNvGrpSpPr/>
          <p:nvPr/>
        </p:nvGrpSpPr>
        <p:grpSpPr>
          <a:xfrm>
            <a:off x="2404681" y="2230945"/>
            <a:ext cx="1452880" cy="846455"/>
            <a:chOff x="2404681" y="2230945"/>
            <a:chExt cx="1452880" cy="846455"/>
          </a:xfrm>
        </p:grpSpPr>
        <p:sp>
          <p:nvSpPr>
            <p:cNvPr id="31" name="object 31" descr=""/>
            <p:cNvSpPr/>
            <p:nvPr/>
          </p:nvSpPr>
          <p:spPr>
            <a:xfrm>
              <a:off x="2409444" y="2235707"/>
              <a:ext cx="1443355" cy="836930"/>
            </a:xfrm>
            <a:custGeom>
              <a:avLst/>
              <a:gdLst/>
              <a:ahLst/>
              <a:cxnLst/>
              <a:rect l="l" t="t" r="r" b="b"/>
              <a:pathLst>
                <a:path w="1443354" h="836930">
                  <a:moveTo>
                    <a:pt x="1443228" y="0"/>
                  </a:moveTo>
                  <a:lnTo>
                    <a:pt x="0" y="0"/>
                  </a:lnTo>
                  <a:lnTo>
                    <a:pt x="0" y="836676"/>
                  </a:lnTo>
                  <a:lnTo>
                    <a:pt x="1443228" y="836676"/>
                  </a:lnTo>
                  <a:lnTo>
                    <a:pt x="1443228" y="0"/>
                  </a:lnTo>
                  <a:close/>
                </a:path>
              </a:pathLst>
            </a:custGeom>
            <a:solidFill>
              <a:srgbClr val="FFFFFF"/>
            </a:solidFill>
          </p:spPr>
          <p:txBody>
            <a:bodyPr wrap="square" lIns="0" tIns="0" rIns="0" bIns="0" rtlCol="0"/>
            <a:lstStyle/>
            <a:p/>
          </p:txBody>
        </p:sp>
        <p:sp>
          <p:nvSpPr>
            <p:cNvPr id="32" name="object 32" descr=""/>
            <p:cNvSpPr/>
            <p:nvPr/>
          </p:nvSpPr>
          <p:spPr>
            <a:xfrm>
              <a:off x="2409444" y="2235707"/>
              <a:ext cx="1443355" cy="836930"/>
            </a:xfrm>
            <a:custGeom>
              <a:avLst/>
              <a:gdLst/>
              <a:ahLst/>
              <a:cxnLst/>
              <a:rect l="l" t="t" r="r" b="b"/>
              <a:pathLst>
                <a:path w="1443354" h="836930">
                  <a:moveTo>
                    <a:pt x="0" y="836676"/>
                  </a:moveTo>
                  <a:lnTo>
                    <a:pt x="1443228" y="836676"/>
                  </a:lnTo>
                  <a:lnTo>
                    <a:pt x="1443228" y="0"/>
                  </a:lnTo>
                  <a:lnTo>
                    <a:pt x="0" y="0"/>
                  </a:lnTo>
                  <a:lnTo>
                    <a:pt x="0" y="836676"/>
                  </a:lnTo>
                  <a:close/>
                </a:path>
              </a:pathLst>
            </a:custGeom>
            <a:ln w="9144">
              <a:solidFill>
                <a:srgbClr val="000000"/>
              </a:solidFill>
            </a:ln>
          </p:spPr>
          <p:txBody>
            <a:bodyPr wrap="square" lIns="0" tIns="0" rIns="0" bIns="0" rtlCol="0"/>
            <a:lstStyle/>
            <a:p/>
          </p:txBody>
        </p:sp>
      </p:grpSp>
      <p:sp>
        <p:nvSpPr>
          <p:cNvPr id="33" name="object 33" descr=""/>
          <p:cNvSpPr txBox="1"/>
          <p:nvPr/>
        </p:nvSpPr>
        <p:spPr>
          <a:xfrm>
            <a:off x="2409444" y="2235707"/>
            <a:ext cx="1443355" cy="836930"/>
          </a:xfrm>
          <a:prstGeom prst="rect">
            <a:avLst/>
          </a:prstGeom>
        </p:spPr>
        <p:txBody>
          <a:bodyPr wrap="square" lIns="0" tIns="11430" rIns="0" bIns="0" rtlCol="0" vert="horz">
            <a:spAutoFit/>
          </a:bodyPr>
          <a:lstStyle/>
          <a:p>
            <a:pPr marL="153035" marR="575310">
              <a:lnSpc>
                <a:spcPts val="2500"/>
              </a:lnSpc>
              <a:spcBef>
                <a:spcPts val="90"/>
              </a:spcBef>
            </a:pPr>
            <a:r>
              <a:rPr dirty="0" sz="1600" spc="-10" b="1">
                <a:solidFill>
                  <a:srgbClr val="1F517B"/>
                </a:solidFill>
                <a:latin typeface="微软雅黑"/>
                <a:cs typeface="微软雅黑"/>
              </a:rPr>
              <a:t>b_forw b_back</a:t>
            </a:r>
            <a:endParaRPr sz="1600">
              <a:latin typeface="微软雅黑"/>
              <a:cs typeface="微软雅黑"/>
            </a:endParaRPr>
          </a:p>
        </p:txBody>
      </p:sp>
      <p:grpSp>
        <p:nvGrpSpPr>
          <p:cNvPr id="34" name="object 34" descr=""/>
          <p:cNvGrpSpPr/>
          <p:nvPr/>
        </p:nvGrpSpPr>
        <p:grpSpPr>
          <a:xfrm>
            <a:off x="4553521" y="2302573"/>
            <a:ext cx="1167765" cy="774700"/>
            <a:chOff x="4553521" y="2302573"/>
            <a:chExt cx="1167765" cy="774700"/>
          </a:xfrm>
        </p:grpSpPr>
        <p:sp>
          <p:nvSpPr>
            <p:cNvPr id="35" name="object 35" descr=""/>
            <p:cNvSpPr/>
            <p:nvPr/>
          </p:nvSpPr>
          <p:spPr>
            <a:xfrm>
              <a:off x="4558284" y="2307335"/>
              <a:ext cx="1158240" cy="765175"/>
            </a:xfrm>
            <a:custGeom>
              <a:avLst/>
              <a:gdLst/>
              <a:ahLst/>
              <a:cxnLst/>
              <a:rect l="l" t="t" r="r" b="b"/>
              <a:pathLst>
                <a:path w="1158239" h="765175">
                  <a:moveTo>
                    <a:pt x="1158239" y="0"/>
                  </a:moveTo>
                  <a:lnTo>
                    <a:pt x="0" y="0"/>
                  </a:lnTo>
                  <a:lnTo>
                    <a:pt x="0" y="765048"/>
                  </a:lnTo>
                  <a:lnTo>
                    <a:pt x="1158239" y="765048"/>
                  </a:lnTo>
                  <a:lnTo>
                    <a:pt x="1158239" y="0"/>
                  </a:lnTo>
                  <a:close/>
                </a:path>
              </a:pathLst>
            </a:custGeom>
            <a:solidFill>
              <a:srgbClr val="FFFFFF"/>
            </a:solidFill>
          </p:spPr>
          <p:txBody>
            <a:bodyPr wrap="square" lIns="0" tIns="0" rIns="0" bIns="0" rtlCol="0"/>
            <a:lstStyle/>
            <a:p/>
          </p:txBody>
        </p:sp>
        <p:sp>
          <p:nvSpPr>
            <p:cNvPr id="36" name="object 36" descr=""/>
            <p:cNvSpPr/>
            <p:nvPr/>
          </p:nvSpPr>
          <p:spPr>
            <a:xfrm>
              <a:off x="4558284" y="2307335"/>
              <a:ext cx="1158240" cy="765175"/>
            </a:xfrm>
            <a:custGeom>
              <a:avLst/>
              <a:gdLst/>
              <a:ahLst/>
              <a:cxnLst/>
              <a:rect l="l" t="t" r="r" b="b"/>
              <a:pathLst>
                <a:path w="1158239" h="765175">
                  <a:moveTo>
                    <a:pt x="0" y="765048"/>
                  </a:moveTo>
                  <a:lnTo>
                    <a:pt x="1158239" y="765048"/>
                  </a:lnTo>
                  <a:lnTo>
                    <a:pt x="1158239" y="0"/>
                  </a:lnTo>
                  <a:lnTo>
                    <a:pt x="0" y="0"/>
                  </a:lnTo>
                  <a:lnTo>
                    <a:pt x="0" y="765048"/>
                  </a:lnTo>
                  <a:close/>
                </a:path>
              </a:pathLst>
            </a:custGeom>
            <a:ln w="9144">
              <a:solidFill>
                <a:srgbClr val="000000"/>
              </a:solidFill>
            </a:ln>
          </p:spPr>
          <p:txBody>
            <a:bodyPr wrap="square" lIns="0" tIns="0" rIns="0" bIns="0" rtlCol="0"/>
            <a:lstStyle/>
            <a:p/>
          </p:txBody>
        </p:sp>
      </p:grpSp>
      <p:sp>
        <p:nvSpPr>
          <p:cNvPr id="37" name="object 37" descr=""/>
          <p:cNvSpPr txBox="1"/>
          <p:nvPr/>
        </p:nvSpPr>
        <p:spPr>
          <a:xfrm>
            <a:off x="4558284" y="2307335"/>
            <a:ext cx="1158240" cy="765175"/>
          </a:xfrm>
          <a:prstGeom prst="rect">
            <a:avLst/>
          </a:prstGeom>
        </p:spPr>
        <p:txBody>
          <a:bodyPr wrap="square" lIns="0" tIns="12065" rIns="0" bIns="0" rtlCol="0" vert="horz">
            <a:spAutoFit/>
          </a:bodyPr>
          <a:lstStyle/>
          <a:p>
            <a:pPr marL="153035" marR="288290">
              <a:lnSpc>
                <a:spcPts val="2500"/>
              </a:lnSpc>
              <a:spcBef>
                <a:spcPts val="95"/>
              </a:spcBef>
            </a:pPr>
            <a:r>
              <a:rPr dirty="0" sz="1600" spc="-10" b="1">
                <a:solidFill>
                  <a:srgbClr val="1F517B"/>
                </a:solidFill>
                <a:latin typeface="微软雅黑"/>
                <a:cs typeface="微软雅黑"/>
              </a:rPr>
              <a:t>b_forw b_back</a:t>
            </a:r>
            <a:endParaRPr sz="1600">
              <a:latin typeface="微软雅黑"/>
              <a:cs typeface="微软雅黑"/>
            </a:endParaRPr>
          </a:p>
        </p:txBody>
      </p:sp>
      <p:grpSp>
        <p:nvGrpSpPr>
          <p:cNvPr id="38" name="object 38" descr=""/>
          <p:cNvGrpSpPr/>
          <p:nvPr/>
        </p:nvGrpSpPr>
        <p:grpSpPr>
          <a:xfrm>
            <a:off x="6402133" y="2302573"/>
            <a:ext cx="1166495" cy="774700"/>
            <a:chOff x="6402133" y="2302573"/>
            <a:chExt cx="1166495" cy="774700"/>
          </a:xfrm>
        </p:grpSpPr>
        <p:sp>
          <p:nvSpPr>
            <p:cNvPr id="39" name="object 39" descr=""/>
            <p:cNvSpPr/>
            <p:nvPr/>
          </p:nvSpPr>
          <p:spPr>
            <a:xfrm>
              <a:off x="6406896" y="2307335"/>
              <a:ext cx="1156970" cy="765175"/>
            </a:xfrm>
            <a:custGeom>
              <a:avLst/>
              <a:gdLst/>
              <a:ahLst/>
              <a:cxnLst/>
              <a:rect l="l" t="t" r="r" b="b"/>
              <a:pathLst>
                <a:path w="1156970" h="765175">
                  <a:moveTo>
                    <a:pt x="1156716" y="0"/>
                  </a:moveTo>
                  <a:lnTo>
                    <a:pt x="0" y="0"/>
                  </a:lnTo>
                  <a:lnTo>
                    <a:pt x="0" y="765048"/>
                  </a:lnTo>
                  <a:lnTo>
                    <a:pt x="1156716" y="765048"/>
                  </a:lnTo>
                  <a:lnTo>
                    <a:pt x="1156716" y="0"/>
                  </a:lnTo>
                  <a:close/>
                </a:path>
              </a:pathLst>
            </a:custGeom>
            <a:solidFill>
              <a:srgbClr val="FFFFFF"/>
            </a:solidFill>
          </p:spPr>
          <p:txBody>
            <a:bodyPr wrap="square" lIns="0" tIns="0" rIns="0" bIns="0" rtlCol="0"/>
            <a:lstStyle/>
            <a:p/>
          </p:txBody>
        </p:sp>
        <p:sp>
          <p:nvSpPr>
            <p:cNvPr id="40" name="object 40" descr=""/>
            <p:cNvSpPr/>
            <p:nvPr/>
          </p:nvSpPr>
          <p:spPr>
            <a:xfrm>
              <a:off x="6406896" y="2307335"/>
              <a:ext cx="1156970" cy="765175"/>
            </a:xfrm>
            <a:custGeom>
              <a:avLst/>
              <a:gdLst/>
              <a:ahLst/>
              <a:cxnLst/>
              <a:rect l="l" t="t" r="r" b="b"/>
              <a:pathLst>
                <a:path w="1156970" h="765175">
                  <a:moveTo>
                    <a:pt x="0" y="765048"/>
                  </a:moveTo>
                  <a:lnTo>
                    <a:pt x="1156716" y="765048"/>
                  </a:lnTo>
                  <a:lnTo>
                    <a:pt x="1156716" y="0"/>
                  </a:lnTo>
                  <a:lnTo>
                    <a:pt x="0" y="0"/>
                  </a:lnTo>
                  <a:lnTo>
                    <a:pt x="0" y="765048"/>
                  </a:lnTo>
                  <a:close/>
                </a:path>
              </a:pathLst>
            </a:custGeom>
            <a:ln w="9144">
              <a:solidFill>
                <a:srgbClr val="000000"/>
              </a:solidFill>
            </a:ln>
          </p:spPr>
          <p:txBody>
            <a:bodyPr wrap="square" lIns="0" tIns="0" rIns="0" bIns="0" rtlCol="0"/>
            <a:lstStyle/>
            <a:p/>
          </p:txBody>
        </p:sp>
      </p:grpSp>
      <p:sp>
        <p:nvSpPr>
          <p:cNvPr id="41" name="object 41" descr=""/>
          <p:cNvSpPr txBox="1"/>
          <p:nvPr/>
        </p:nvSpPr>
        <p:spPr>
          <a:xfrm>
            <a:off x="6406896" y="2307335"/>
            <a:ext cx="1156970" cy="765175"/>
          </a:xfrm>
          <a:prstGeom prst="rect">
            <a:avLst/>
          </a:prstGeom>
        </p:spPr>
        <p:txBody>
          <a:bodyPr wrap="square" lIns="0" tIns="12065" rIns="0" bIns="0" rtlCol="0" vert="horz">
            <a:spAutoFit/>
          </a:bodyPr>
          <a:lstStyle/>
          <a:p>
            <a:pPr marL="153670" marR="288290">
              <a:lnSpc>
                <a:spcPts val="2500"/>
              </a:lnSpc>
              <a:spcBef>
                <a:spcPts val="95"/>
              </a:spcBef>
            </a:pPr>
            <a:r>
              <a:rPr dirty="0" sz="1600" spc="-10" b="1">
                <a:solidFill>
                  <a:srgbClr val="1F517B"/>
                </a:solidFill>
                <a:latin typeface="微软雅黑"/>
                <a:cs typeface="微软雅黑"/>
              </a:rPr>
              <a:t>b_forw b_back</a:t>
            </a:r>
            <a:endParaRPr sz="1600">
              <a:latin typeface="微软雅黑"/>
              <a:cs typeface="微软雅黑"/>
            </a:endParaRPr>
          </a:p>
        </p:txBody>
      </p:sp>
      <p:grpSp>
        <p:nvGrpSpPr>
          <p:cNvPr id="42" name="object 42" descr=""/>
          <p:cNvGrpSpPr/>
          <p:nvPr/>
        </p:nvGrpSpPr>
        <p:grpSpPr>
          <a:xfrm>
            <a:off x="8701849" y="2302573"/>
            <a:ext cx="1166495" cy="774700"/>
            <a:chOff x="8701849" y="2302573"/>
            <a:chExt cx="1166495" cy="774700"/>
          </a:xfrm>
        </p:grpSpPr>
        <p:sp>
          <p:nvSpPr>
            <p:cNvPr id="43" name="object 43" descr=""/>
            <p:cNvSpPr/>
            <p:nvPr/>
          </p:nvSpPr>
          <p:spPr>
            <a:xfrm>
              <a:off x="8706611" y="2307335"/>
              <a:ext cx="1156970" cy="765175"/>
            </a:xfrm>
            <a:custGeom>
              <a:avLst/>
              <a:gdLst/>
              <a:ahLst/>
              <a:cxnLst/>
              <a:rect l="l" t="t" r="r" b="b"/>
              <a:pathLst>
                <a:path w="1156970" h="765175">
                  <a:moveTo>
                    <a:pt x="1156716" y="0"/>
                  </a:moveTo>
                  <a:lnTo>
                    <a:pt x="0" y="0"/>
                  </a:lnTo>
                  <a:lnTo>
                    <a:pt x="0" y="765048"/>
                  </a:lnTo>
                  <a:lnTo>
                    <a:pt x="1156716" y="765048"/>
                  </a:lnTo>
                  <a:lnTo>
                    <a:pt x="1156716" y="0"/>
                  </a:lnTo>
                  <a:close/>
                </a:path>
              </a:pathLst>
            </a:custGeom>
            <a:solidFill>
              <a:srgbClr val="FFFFFF"/>
            </a:solidFill>
          </p:spPr>
          <p:txBody>
            <a:bodyPr wrap="square" lIns="0" tIns="0" rIns="0" bIns="0" rtlCol="0"/>
            <a:lstStyle/>
            <a:p/>
          </p:txBody>
        </p:sp>
        <p:sp>
          <p:nvSpPr>
            <p:cNvPr id="44" name="object 44" descr=""/>
            <p:cNvSpPr/>
            <p:nvPr/>
          </p:nvSpPr>
          <p:spPr>
            <a:xfrm>
              <a:off x="8706611" y="2307335"/>
              <a:ext cx="1156970" cy="765175"/>
            </a:xfrm>
            <a:custGeom>
              <a:avLst/>
              <a:gdLst/>
              <a:ahLst/>
              <a:cxnLst/>
              <a:rect l="l" t="t" r="r" b="b"/>
              <a:pathLst>
                <a:path w="1156970" h="765175">
                  <a:moveTo>
                    <a:pt x="0" y="765048"/>
                  </a:moveTo>
                  <a:lnTo>
                    <a:pt x="1156716" y="765048"/>
                  </a:lnTo>
                  <a:lnTo>
                    <a:pt x="1156716" y="0"/>
                  </a:lnTo>
                  <a:lnTo>
                    <a:pt x="0" y="0"/>
                  </a:lnTo>
                  <a:lnTo>
                    <a:pt x="0" y="765048"/>
                  </a:lnTo>
                  <a:close/>
                </a:path>
              </a:pathLst>
            </a:custGeom>
            <a:ln w="9144">
              <a:solidFill>
                <a:srgbClr val="000000"/>
              </a:solidFill>
            </a:ln>
          </p:spPr>
          <p:txBody>
            <a:bodyPr wrap="square" lIns="0" tIns="0" rIns="0" bIns="0" rtlCol="0"/>
            <a:lstStyle/>
            <a:p/>
          </p:txBody>
        </p:sp>
      </p:grpSp>
      <p:sp>
        <p:nvSpPr>
          <p:cNvPr id="45" name="object 45" descr=""/>
          <p:cNvSpPr txBox="1"/>
          <p:nvPr/>
        </p:nvSpPr>
        <p:spPr>
          <a:xfrm>
            <a:off x="8706611" y="2307335"/>
            <a:ext cx="1156970" cy="765175"/>
          </a:xfrm>
          <a:prstGeom prst="rect">
            <a:avLst/>
          </a:prstGeom>
        </p:spPr>
        <p:txBody>
          <a:bodyPr wrap="square" lIns="0" tIns="12065" rIns="0" bIns="0" rtlCol="0" vert="horz">
            <a:spAutoFit/>
          </a:bodyPr>
          <a:lstStyle/>
          <a:p>
            <a:pPr marL="153035" marR="288925">
              <a:lnSpc>
                <a:spcPts val="2500"/>
              </a:lnSpc>
              <a:spcBef>
                <a:spcPts val="95"/>
              </a:spcBef>
            </a:pPr>
            <a:r>
              <a:rPr dirty="0" sz="1600" spc="-10" b="1">
                <a:solidFill>
                  <a:srgbClr val="1F517B"/>
                </a:solidFill>
                <a:latin typeface="微软雅黑"/>
                <a:cs typeface="微软雅黑"/>
              </a:rPr>
              <a:t>b_forw b_back</a:t>
            </a:r>
            <a:endParaRPr sz="1600">
              <a:latin typeface="微软雅黑"/>
              <a:cs typeface="微软雅黑"/>
            </a:endParaRPr>
          </a:p>
        </p:txBody>
      </p:sp>
      <p:grpSp>
        <p:nvGrpSpPr>
          <p:cNvPr id="46" name="object 46" descr=""/>
          <p:cNvGrpSpPr/>
          <p:nvPr/>
        </p:nvGrpSpPr>
        <p:grpSpPr>
          <a:xfrm>
            <a:off x="2045207" y="1854707"/>
            <a:ext cx="8243570" cy="1511935"/>
            <a:chOff x="2045207" y="1854707"/>
            <a:chExt cx="8243570" cy="1511935"/>
          </a:xfrm>
        </p:grpSpPr>
        <p:sp>
          <p:nvSpPr>
            <p:cNvPr id="47" name="object 47" descr=""/>
            <p:cNvSpPr/>
            <p:nvPr/>
          </p:nvSpPr>
          <p:spPr>
            <a:xfrm>
              <a:off x="3852672" y="2455671"/>
              <a:ext cx="4853940" cy="368300"/>
            </a:xfrm>
            <a:custGeom>
              <a:avLst/>
              <a:gdLst/>
              <a:ahLst/>
              <a:cxnLst/>
              <a:rect l="l" t="t" r="r" b="b"/>
              <a:pathLst>
                <a:path w="4853940" h="368300">
                  <a:moveTo>
                    <a:pt x="705612" y="336042"/>
                  </a:moveTo>
                  <a:lnTo>
                    <a:pt x="76200" y="336042"/>
                  </a:lnTo>
                  <a:lnTo>
                    <a:pt x="76200" y="316992"/>
                  </a:lnTo>
                  <a:lnTo>
                    <a:pt x="0" y="342392"/>
                  </a:lnTo>
                  <a:lnTo>
                    <a:pt x="76200" y="367792"/>
                  </a:lnTo>
                  <a:lnTo>
                    <a:pt x="76200" y="348742"/>
                  </a:lnTo>
                  <a:lnTo>
                    <a:pt x="705612" y="348742"/>
                  </a:lnTo>
                  <a:lnTo>
                    <a:pt x="705612" y="336042"/>
                  </a:lnTo>
                  <a:close/>
                </a:path>
                <a:path w="4853940" h="368300">
                  <a:moveTo>
                    <a:pt x="705612" y="25400"/>
                  </a:moveTo>
                  <a:lnTo>
                    <a:pt x="686562" y="19050"/>
                  </a:lnTo>
                  <a:lnTo>
                    <a:pt x="629412" y="0"/>
                  </a:lnTo>
                  <a:lnTo>
                    <a:pt x="629412" y="19050"/>
                  </a:lnTo>
                  <a:lnTo>
                    <a:pt x="0" y="19050"/>
                  </a:lnTo>
                  <a:lnTo>
                    <a:pt x="0" y="31750"/>
                  </a:lnTo>
                  <a:lnTo>
                    <a:pt x="629412" y="31750"/>
                  </a:lnTo>
                  <a:lnTo>
                    <a:pt x="629412" y="50800"/>
                  </a:lnTo>
                  <a:lnTo>
                    <a:pt x="686562" y="31750"/>
                  </a:lnTo>
                  <a:lnTo>
                    <a:pt x="705612" y="25400"/>
                  </a:lnTo>
                  <a:close/>
                </a:path>
                <a:path w="4853940" h="368300">
                  <a:moveTo>
                    <a:pt x="2554224" y="336042"/>
                  </a:moveTo>
                  <a:lnTo>
                    <a:pt x="1924812" y="336042"/>
                  </a:lnTo>
                  <a:lnTo>
                    <a:pt x="1924812" y="316992"/>
                  </a:lnTo>
                  <a:lnTo>
                    <a:pt x="1848612" y="342392"/>
                  </a:lnTo>
                  <a:lnTo>
                    <a:pt x="1924812" y="367792"/>
                  </a:lnTo>
                  <a:lnTo>
                    <a:pt x="1924812" y="348742"/>
                  </a:lnTo>
                  <a:lnTo>
                    <a:pt x="2554224" y="348742"/>
                  </a:lnTo>
                  <a:lnTo>
                    <a:pt x="2554224" y="336042"/>
                  </a:lnTo>
                  <a:close/>
                </a:path>
                <a:path w="4853940" h="368300">
                  <a:moveTo>
                    <a:pt x="2569464" y="25400"/>
                  </a:moveTo>
                  <a:lnTo>
                    <a:pt x="2550414" y="19050"/>
                  </a:lnTo>
                  <a:lnTo>
                    <a:pt x="2493264" y="0"/>
                  </a:lnTo>
                  <a:lnTo>
                    <a:pt x="2493264" y="19050"/>
                  </a:lnTo>
                  <a:lnTo>
                    <a:pt x="1863852" y="19050"/>
                  </a:lnTo>
                  <a:lnTo>
                    <a:pt x="1863852" y="31750"/>
                  </a:lnTo>
                  <a:lnTo>
                    <a:pt x="2493264" y="31750"/>
                  </a:lnTo>
                  <a:lnTo>
                    <a:pt x="2493264" y="50800"/>
                  </a:lnTo>
                  <a:lnTo>
                    <a:pt x="2550414" y="31750"/>
                  </a:lnTo>
                  <a:lnTo>
                    <a:pt x="2569464" y="25400"/>
                  </a:lnTo>
                  <a:close/>
                </a:path>
                <a:path w="4853940" h="368300">
                  <a:moveTo>
                    <a:pt x="4056888" y="336042"/>
                  </a:moveTo>
                  <a:lnTo>
                    <a:pt x="3787140" y="336042"/>
                  </a:lnTo>
                  <a:lnTo>
                    <a:pt x="3787140" y="316992"/>
                  </a:lnTo>
                  <a:lnTo>
                    <a:pt x="3710940" y="342392"/>
                  </a:lnTo>
                  <a:lnTo>
                    <a:pt x="3787140" y="367792"/>
                  </a:lnTo>
                  <a:lnTo>
                    <a:pt x="3787140" y="348742"/>
                  </a:lnTo>
                  <a:lnTo>
                    <a:pt x="4056888" y="348742"/>
                  </a:lnTo>
                  <a:lnTo>
                    <a:pt x="4056888" y="336042"/>
                  </a:lnTo>
                  <a:close/>
                </a:path>
                <a:path w="4853940" h="368300">
                  <a:moveTo>
                    <a:pt x="4056888" y="25400"/>
                  </a:moveTo>
                  <a:lnTo>
                    <a:pt x="4037838" y="19050"/>
                  </a:lnTo>
                  <a:lnTo>
                    <a:pt x="3980688" y="0"/>
                  </a:lnTo>
                  <a:lnTo>
                    <a:pt x="3980688" y="19050"/>
                  </a:lnTo>
                  <a:lnTo>
                    <a:pt x="3710940" y="19050"/>
                  </a:lnTo>
                  <a:lnTo>
                    <a:pt x="3710940" y="31750"/>
                  </a:lnTo>
                  <a:lnTo>
                    <a:pt x="3980688" y="31750"/>
                  </a:lnTo>
                  <a:lnTo>
                    <a:pt x="3980688" y="50800"/>
                  </a:lnTo>
                  <a:lnTo>
                    <a:pt x="4037838" y="31750"/>
                  </a:lnTo>
                  <a:lnTo>
                    <a:pt x="4056888" y="25400"/>
                  </a:lnTo>
                  <a:close/>
                </a:path>
                <a:path w="4853940" h="368300">
                  <a:moveTo>
                    <a:pt x="4853940" y="336042"/>
                  </a:moveTo>
                  <a:lnTo>
                    <a:pt x="4584192" y="336042"/>
                  </a:lnTo>
                  <a:lnTo>
                    <a:pt x="4584192" y="316992"/>
                  </a:lnTo>
                  <a:lnTo>
                    <a:pt x="4507992" y="342392"/>
                  </a:lnTo>
                  <a:lnTo>
                    <a:pt x="4584192" y="367792"/>
                  </a:lnTo>
                  <a:lnTo>
                    <a:pt x="4584192" y="348742"/>
                  </a:lnTo>
                  <a:lnTo>
                    <a:pt x="4853940" y="348742"/>
                  </a:lnTo>
                  <a:lnTo>
                    <a:pt x="4853940" y="336042"/>
                  </a:lnTo>
                  <a:close/>
                </a:path>
                <a:path w="4853940" h="368300">
                  <a:moveTo>
                    <a:pt x="4853940" y="25400"/>
                  </a:moveTo>
                  <a:lnTo>
                    <a:pt x="4834890" y="19050"/>
                  </a:lnTo>
                  <a:lnTo>
                    <a:pt x="4777740" y="0"/>
                  </a:lnTo>
                  <a:lnTo>
                    <a:pt x="4777740" y="19050"/>
                  </a:lnTo>
                  <a:lnTo>
                    <a:pt x="4507992" y="19050"/>
                  </a:lnTo>
                  <a:lnTo>
                    <a:pt x="4507992" y="31750"/>
                  </a:lnTo>
                  <a:lnTo>
                    <a:pt x="4777740" y="31750"/>
                  </a:lnTo>
                  <a:lnTo>
                    <a:pt x="4777740" y="50800"/>
                  </a:lnTo>
                  <a:lnTo>
                    <a:pt x="4834890" y="31750"/>
                  </a:lnTo>
                  <a:lnTo>
                    <a:pt x="4853940" y="25400"/>
                  </a:lnTo>
                  <a:close/>
                </a:path>
              </a:pathLst>
            </a:custGeom>
            <a:solidFill>
              <a:srgbClr val="000000"/>
            </a:solidFill>
          </p:spPr>
          <p:txBody>
            <a:bodyPr wrap="square" lIns="0" tIns="0" rIns="0" bIns="0" rtlCol="0"/>
            <a:lstStyle/>
            <a:p/>
          </p:txBody>
        </p:sp>
        <p:sp>
          <p:nvSpPr>
            <p:cNvPr id="48" name="object 48" descr=""/>
            <p:cNvSpPr/>
            <p:nvPr/>
          </p:nvSpPr>
          <p:spPr>
            <a:xfrm>
              <a:off x="2049779" y="1859279"/>
              <a:ext cx="8144509" cy="622300"/>
            </a:xfrm>
            <a:custGeom>
              <a:avLst/>
              <a:gdLst/>
              <a:ahLst/>
              <a:cxnLst/>
              <a:rect l="l" t="t" r="r" b="b"/>
              <a:pathLst>
                <a:path w="8144509" h="622300">
                  <a:moveTo>
                    <a:pt x="7813548" y="621792"/>
                  </a:moveTo>
                  <a:lnTo>
                    <a:pt x="8144256" y="621792"/>
                  </a:lnTo>
                </a:path>
                <a:path w="8144509" h="622300">
                  <a:moveTo>
                    <a:pt x="8144256" y="621792"/>
                  </a:moveTo>
                  <a:lnTo>
                    <a:pt x="8144256" y="0"/>
                  </a:lnTo>
                </a:path>
                <a:path w="8144509" h="622300">
                  <a:moveTo>
                    <a:pt x="8144256" y="0"/>
                  </a:moveTo>
                  <a:lnTo>
                    <a:pt x="0" y="0"/>
                  </a:lnTo>
                </a:path>
                <a:path w="8144509" h="622300">
                  <a:moveTo>
                    <a:pt x="0" y="0"/>
                  </a:moveTo>
                  <a:lnTo>
                    <a:pt x="0" y="376428"/>
                  </a:lnTo>
                </a:path>
              </a:pathLst>
            </a:custGeom>
            <a:ln w="9144">
              <a:solidFill>
                <a:srgbClr val="000000"/>
              </a:solidFill>
            </a:ln>
          </p:spPr>
          <p:txBody>
            <a:bodyPr wrap="square" lIns="0" tIns="0" rIns="0" bIns="0" rtlCol="0"/>
            <a:lstStyle/>
            <a:p/>
          </p:txBody>
        </p:sp>
        <p:sp>
          <p:nvSpPr>
            <p:cNvPr id="49" name="object 49" descr=""/>
            <p:cNvSpPr/>
            <p:nvPr/>
          </p:nvSpPr>
          <p:spPr>
            <a:xfrm>
              <a:off x="2046731" y="2210307"/>
              <a:ext cx="360045" cy="50800"/>
            </a:xfrm>
            <a:custGeom>
              <a:avLst/>
              <a:gdLst/>
              <a:ahLst/>
              <a:cxnLst/>
              <a:rect l="l" t="t" r="r" b="b"/>
              <a:pathLst>
                <a:path w="360044" h="50800">
                  <a:moveTo>
                    <a:pt x="283463" y="0"/>
                  </a:moveTo>
                  <a:lnTo>
                    <a:pt x="283463" y="50800"/>
                  </a:lnTo>
                  <a:lnTo>
                    <a:pt x="340613" y="31750"/>
                  </a:lnTo>
                  <a:lnTo>
                    <a:pt x="296163" y="31750"/>
                  </a:lnTo>
                  <a:lnTo>
                    <a:pt x="296163" y="19050"/>
                  </a:lnTo>
                  <a:lnTo>
                    <a:pt x="340613" y="19050"/>
                  </a:lnTo>
                  <a:lnTo>
                    <a:pt x="283463" y="0"/>
                  </a:lnTo>
                  <a:close/>
                </a:path>
                <a:path w="360044" h="50800">
                  <a:moveTo>
                    <a:pt x="283463" y="19050"/>
                  </a:moveTo>
                  <a:lnTo>
                    <a:pt x="0" y="19050"/>
                  </a:lnTo>
                  <a:lnTo>
                    <a:pt x="0" y="31750"/>
                  </a:lnTo>
                  <a:lnTo>
                    <a:pt x="283463" y="31750"/>
                  </a:lnTo>
                  <a:lnTo>
                    <a:pt x="283463" y="19050"/>
                  </a:lnTo>
                  <a:close/>
                </a:path>
                <a:path w="360044" h="50800">
                  <a:moveTo>
                    <a:pt x="340613" y="19050"/>
                  </a:moveTo>
                  <a:lnTo>
                    <a:pt x="296163" y="19050"/>
                  </a:lnTo>
                  <a:lnTo>
                    <a:pt x="296163" y="31750"/>
                  </a:lnTo>
                  <a:lnTo>
                    <a:pt x="340613" y="31750"/>
                  </a:lnTo>
                  <a:lnTo>
                    <a:pt x="359663" y="25400"/>
                  </a:lnTo>
                  <a:lnTo>
                    <a:pt x="340613" y="19050"/>
                  </a:lnTo>
                  <a:close/>
                </a:path>
              </a:pathLst>
            </a:custGeom>
            <a:solidFill>
              <a:srgbClr val="000000"/>
            </a:solidFill>
          </p:spPr>
          <p:txBody>
            <a:bodyPr wrap="square" lIns="0" tIns="0" rIns="0" bIns="0" rtlCol="0"/>
            <a:lstStyle/>
            <a:p/>
          </p:txBody>
        </p:sp>
        <p:sp>
          <p:nvSpPr>
            <p:cNvPr id="50" name="object 50" descr=""/>
            <p:cNvSpPr/>
            <p:nvPr/>
          </p:nvSpPr>
          <p:spPr>
            <a:xfrm>
              <a:off x="2046731" y="2798063"/>
              <a:ext cx="8237220" cy="563880"/>
            </a:xfrm>
            <a:custGeom>
              <a:avLst/>
              <a:gdLst/>
              <a:ahLst/>
              <a:cxnLst/>
              <a:rect l="l" t="t" r="r" b="b"/>
              <a:pathLst>
                <a:path w="8237220" h="563879">
                  <a:moveTo>
                    <a:pt x="362712" y="0"/>
                  </a:moveTo>
                  <a:lnTo>
                    <a:pt x="0" y="0"/>
                  </a:lnTo>
                </a:path>
                <a:path w="8237220" h="563879">
                  <a:moveTo>
                    <a:pt x="3048" y="0"/>
                  </a:moveTo>
                  <a:lnTo>
                    <a:pt x="3048" y="563880"/>
                  </a:lnTo>
                </a:path>
                <a:path w="8237220" h="563879">
                  <a:moveTo>
                    <a:pt x="3048" y="563880"/>
                  </a:moveTo>
                  <a:lnTo>
                    <a:pt x="8237220" y="563880"/>
                  </a:lnTo>
                </a:path>
                <a:path w="8237220" h="563879">
                  <a:moveTo>
                    <a:pt x="8237220" y="563880"/>
                  </a:moveTo>
                  <a:lnTo>
                    <a:pt x="8237220" y="0"/>
                  </a:lnTo>
                </a:path>
              </a:pathLst>
            </a:custGeom>
            <a:ln w="9144">
              <a:solidFill>
                <a:srgbClr val="000000"/>
              </a:solidFill>
            </a:ln>
          </p:spPr>
          <p:txBody>
            <a:bodyPr wrap="square" lIns="0" tIns="0" rIns="0" bIns="0" rtlCol="0"/>
            <a:lstStyle/>
            <a:p/>
          </p:txBody>
        </p:sp>
        <p:sp>
          <p:nvSpPr>
            <p:cNvPr id="51" name="object 51" descr=""/>
            <p:cNvSpPr/>
            <p:nvPr/>
          </p:nvSpPr>
          <p:spPr>
            <a:xfrm>
              <a:off x="9863327" y="2772663"/>
              <a:ext cx="421005" cy="50800"/>
            </a:xfrm>
            <a:custGeom>
              <a:avLst/>
              <a:gdLst/>
              <a:ahLst/>
              <a:cxnLst/>
              <a:rect l="l" t="t" r="r" b="b"/>
              <a:pathLst>
                <a:path w="421004" h="50800">
                  <a:moveTo>
                    <a:pt x="76200" y="0"/>
                  </a:moveTo>
                  <a:lnTo>
                    <a:pt x="0" y="25400"/>
                  </a:lnTo>
                  <a:lnTo>
                    <a:pt x="76200" y="50800"/>
                  </a:lnTo>
                  <a:lnTo>
                    <a:pt x="76200" y="31750"/>
                  </a:lnTo>
                  <a:lnTo>
                    <a:pt x="63500" y="31750"/>
                  </a:lnTo>
                  <a:lnTo>
                    <a:pt x="63500" y="19050"/>
                  </a:lnTo>
                  <a:lnTo>
                    <a:pt x="76200" y="19050"/>
                  </a:lnTo>
                  <a:lnTo>
                    <a:pt x="76200" y="0"/>
                  </a:lnTo>
                  <a:close/>
                </a:path>
                <a:path w="421004" h="50800">
                  <a:moveTo>
                    <a:pt x="76200" y="19050"/>
                  </a:moveTo>
                  <a:lnTo>
                    <a:pt x="63500" y="19050"/>
                  </a:lnTo>
                  <a:lnTo>
                    <a:pt x="63500" y="31750"/>
                  </a:lnTo>
                  <a:lnTo>
                    <a:pt x="76200" y="31750"/>
                  </a:lnTo>
                  <a:lnTo>
                    <a:pt x="76200" y="19050"/>
                  </a:lnTo>
                  <a:close/>
                </a:path>
                <a:path w="421004" h="50800">
                  <a:moveTo>
                    <a:pt x="420624" y="19050"/>
                  </a:moveTo>
                  <a:lnTo>
                    <a:pt x="76200" y="19050"/>
                  </a:lnTo>
                  <a:lnTo>
                    <a:pt x="76200" y="31750"/>
                  </a:lnTo>
                  <a:lnTo>
                    <a:pt x="420624" y="31750"/>
                  </a:lnTo>
                  <a:lnTo>
                    <a:pt x="420624" y="19050"/>
                  </a:lnTo>
                  <a:close/>
                </a:path>
              </a:pathLst>
            </a:custGeom>
            <a:solidFill>
              <a:srgbClr val="000000"/>
            </a:solidFill>
          </p:spPr>
          <p:txBody>
            <a:bodyPr wrap="square" lIns="0" tIns="0" rIns="0" bIns="0" rtlCol="0"/>
            <a:lstStyle/>
            <a:p/>
          </p:txBody>
        </p:sp>
      </p:grpSp>
      <p:sp>
        <p:nvSpPr>
          <p:cNvPr id="52" name="object 52" descr=""/>
          <p:cNvSpPr txBox="1"/>
          <p:nvPr/>
        </p:nvSpPr>
        <p:spPr>
          <a:xfrm>
            <a:off x="7960614" y="2308351"/>
            <a:ext cx="228600"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1F517B"/>
                </a:solidFill>
                <a:latin typeface="Tahoma"/>
                <a:cs typeface="Tahoma"/>
              </a:rPr>
              <a:t></a:t>
            </a:r>
            <a:endParaRPr sz="1600">
              <a:latin typeface="Tahoma"/>
              <a:cs typeface="Tahoma"/>
            </a:endParaRPr>
          </a:p>
        </p:txBody>
      </p:sp>
      <p:sp>
        <p:nvSpPr>
          <p:cNvPr id="53" name="object 53" descr=""/>
          <p:cNvSpPr txBox="1"/>
          <p:nvPr/>
        </p:nvSpPr>
        <p:spPr>
          <a:xfrm>
            <a:off x="7948930" y="2630246"/>
            <a:ext cx="228600"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1F517B"/>
                </a:solidFill>
                <a:latin typeface="Tahoma"/>
                <a:cs typeface="Tahoma"/>
              </a:rPr>
              <a:t></a:t>
            </a:r>
            <a:endParaRPr sz="1600">
              <a:latin typeface="Tahoma"/>
              <a:cs typeface="Tahoma"/>
            </a:endParaRPr>
          </a:p>
        </p:txBody>
      </p:sp>
      <p:sp>
        <p:nvSpPr>
          <p:cNvPr id="54" name="object 54" descr=""/>
          <p:cNvSpPr txBox="1"/>
          <p:nvPr/>
        </p:nvSpPr>
        <p:spPr>
          <a:xfrm>
            <a:off x="1700529" y="3416553"/>
            <a:ext cx="8980170" cy="1273810"/>
          </a:xfrm>
          <a:prstGeom prst="rect">
            <a:avLst/>
          </a:prstGeom>
        </p:spPr>
        <p:txBody>
          <a:bodyPr wrap="square" lIns="0" tIns="12065" rIns="0" bIns="0" rtlCol="0" vert="horz">
            <a:spAutoFit/>
          </a:bodyPr>
          <a:lstStyle/>
          <a:p>
            <a:pPr algn="ctr" marR="126364">
              <a:lnSpc>
                <a:spcPct val="100000"/>
              </a:lnSpc>
              <a:spcBef>
                <a:spcPts val="95"/>
              </a:spcBef>
            </a:pPr>
            <a:r>
              <a:rPr dirty="0" sz="1600" spc="-25">
                <a:solidFill>
                  <a:srgbClr val="1F517B"/>
                </a:solidFill>
                <a:latin typeface="微软雅黑"/>
                <a:cs typeface="微软雅黑"/>
              </a:rPr>
              <a:t>设</a:t>
            </a:r>
            <a:r>
              <a:rPr dirty="0" sz="1600" spc="-25">
                <a:solidFill>
                  <a:srgbClr val="1F517B"/>
                </a:solidFill>
                <a:latin typeface="微软雅黑"/>
                <a:cs typeface="微软雅黑"/>
              </a:rPr>
              <a:t>备</a:t>
            </a:r>
            <a:r>
              <a:rPr dirty="0" sz="1600" spc="-25">
                <a:solidFill>
                  <a:srgbClr val="1F517B"/>
                </a:solidFill>
                <a:latin typeface="微软雅黑"/>
                <a:cs typeface="微软雅黑"/>
              </a:rPr>
              <a:t>缓</a:t>
            </a:r>
            <a:r>
              <a:rPr dirty="0" sz="1600" spc="-25">
                <a:solidFill>
                  <a:srgbClr val="1F517B"/>
                </a:solidFill>
                <a:latin typeface="微软雅黑"/>
                <a:cs typeface="微软雅黑"/>
              </a:rPr>
              <a:t>冲</a:t>
            </a:r>
            <a:r>
              <a:rPr dirty="0" sz="1600" spc="-25">
                <a:solidFill>
                  <a:srgbClr val="1F517B"/>
                </a:solidFill>
                <a:latin typeface="微软雅黑"/>
                <a:cs typeface="微软雅黑"/>
              </a:rPr>
              <a:t>区</a:t>
            </a:r>
            <a:r>
              <a:rPr dirty="0" sz="1600" spc="-25">
                <a:solidFill>
                  <a:srgbClr val="1F517B"/>
                </a:solidFill>
                <a:latin typeface="微软雅黑"/>
                <a:cs typeface="微软雅黑"/>
              </a:rPr>
              <a:t>队</a:t>
            </a:r>
            <a:r>
              <a:rPr dirty="0" sz="1600" spc="-50">
                <a:solidFill>
                  <a:srgbClr val="1F517B"/>
                </a:solidFill>
                <a:latin typeface="微软雅黑"/>
                <a:cs typeface="微软雅黑"/>
              </a:rPr>
              <a:t>列</a:t>
            </a:r>
            <a:endParaRPr sz="1600">
              <a:latin typeface="微软雅黑"/>
              <a:cs typeface="微软雅黑"/>
            </a:endParaRPr>
          </a:p>
          <a:p>
            <a:pPr marL="354330" indent="-342265">
              <a:lnSpc>
                <a:spcPct val="100000"/>
              </a:lnSpc>
              <a:spcBef>
                <a:spcPts val="1575"/>
              </a:spcBef>
              <a:buSzPct val="93181"/>
              <a:buFont typeface="Arial"/>
              <a:buChar char="•"/>
              <a:tabLst>
                <a:tab pos="354330" algn="l"/>
                <a:tab pos="354965" algn="l"/>
              </a:tabLst>
            </a:pPr>
            <a:r>
              <a:rPr dirty="0" sz="2200" spc="-30" b="1">
                <a:solidFill>
                  <a:srgbClr val="1F517B"/>
                </a:solidFill>
                <a:latin typeface="微软雅黑"/>
                <a:cs typeface="微软雅黑"/>
              </a:rPr>
              <a:t>空</a:t>
            </a:r>
            <a:r>
              <a:rPr dirty="0" sz="2200" spc="-30" b="1">
                <a:solidFill>
                  <a:srgbClr val="1F517B"/>
                </a:solidFill>
                <a:latin typeface="微软雅黑"/>
                <a:cs typeface="微软雅黑"/>
              </a:rPr>
              <a:t>闲</a:t>
            </a:r>
            <a:r>
              <a:rPr dirty="0" sz="2200" spc="-30" b="1">
                <a:solidFill>
                  <a:srgbClr val="1F517B"/>
                </a:solidFill>
                <a:latin typeface="微软雅黑"/>
                <a:cs typeface="微软雅黑"/>
              </a:rPr>
              <a:t>缓</a:t>
            </a:r>
            <a:r>
              <a:rPr dirty="0" sz="2200" spc="-30" b="1">
                <a:solidFill>
                  <a:srgbClr val="1F517B"/>
                </a:solidFill>
                <a:latin typeface="微软雅黑"/>
                <a:cs typeface="微软雅黑"/>
              </a:rPr>
              <a:t>冲</a:t>
            </a:r>
            <a:r>
              <a:rPr dirty="0" sz="2200" spc="-30" b="1">
                <a:solidFill>
                  <a:srgbClr val="1F517B"/>
                </a:solidFill>
                <a:latin typeface="微软雅黑"/>
                <a:cs typeface="微软雅黑"/>
              </a:rPr>
              <a:t>区</a:t>
            </a:r>
            <a:r>
              <a:rPr dirty="0" sz="2200" spc="-30" b="1">
                <a:solidFill>
                  <a:srgbClr val="1F517B"/>
                </a:solidFill>
                <a:latin typeface="微软雅黑"/>
                <a:cs typeface="微软雅黑"/>
              </a:rPr>
              <a:t>队</a:t>
            </a:r>
            <a:r>
              <a:rPr dirty="0" sz="2200" spc="-50" b="1">
                <a:solidFill>
                  <a:srgbClr val="1F517B"/>
                </a:solidFill>
                <a:latin typeface="微软雅黑"/>
                <a:cs typeface="微软雅黑"/>
              </a:rPr>
              <a:t>列</a:t>
            </a:r>
            <a:endParaRPr sz="2200">
              <a:latin typeface="微软雅黑"/>
              <a:cs typeface="微软雅黑"/>
            </a:endParaRPr>
          </a:p>
          <a:p>
            <a:pPr marL="12700">
              <a:lnSpc>
                <a:spcPct val="100000"/>
              </a:lnSpc>
              <a:spcBef>
                <a:spcPts val="1060"/>
              </a:spcBef>
            </a:pPr>
            <a:r>
              <a:rPr dirty="0" sz="2200" spc="-30">
                <a:solidFill>
                  <a:srgbClr val="1F517B"/>
                </a:solidFill>
                <a:latin typeface="微软雅黑"/>
                <a:cs typeface="微软雅黑"/>
              </a:rPr>
              <a:t>可</a:t>
            </a:r>
            <a:r>
              <a:rPr dirty="0" sz="2200" spc="-30">
                <a:solidFill>
                  <a:srgbClr val="1F517B"/>
                </a:solidFill>
                <a:latin typeface="微软雅黑"/>
                <a:cs typeface="微软雅黑"/>
              </a:rPr>
              <a:t>供</a:t>
            </a:r>
            <a:r>
              <a:rPr dirty="0" sz="2200" spc="-30">
                <a:solidFill>
                  <a:srgbClr val="1F517B"/>
                </a:solidFill>
                <a:latin typeface="微软雅黑"/>
                <a:cs typeface="微软雅黑"/>
              </a:rPr>
              <a:t>重</a:t>
            </a:r>
            <a:r>
              <a:rPr dirty="0" sz="2200" spc="-30">
                <a:solidFill>
                  <a:srgbClr val="1F517B"/>
                </a:solidFill>
                <a:latin typeface="微软雅黑"/>
                <a:cs typeface="微软雅黑"/>
              </a:rPr>
              <a:t>新</a:t>
            </a:r>
            <a:r>
              <a:rPr dirty="0" sz="2200" spc="-30">
                <a:solidFill>
                  <a:srgbClr val="1F517B"/>
                </a:solidFill>
                <a:latin typeface="微软雅黑"/>
                <a:cs typeface="微软雅黑"/>
              </a:rPr>
              <a:t>分</a:t>
            </a:r>
            <a:r>
              <a:rPr dirty="0" sz="2200" spc="-30">
                <a:solidFill>
                  <a:srgbClr val="1F517B"/>
                </a:solidFill>
                <a:latin typeface="微软雅黑"/>
                <a:cs typeface="微软雅黑"/>
              </a:rPr>
              <a:t>配</a:t>
            </a:r>
            <a:r>
              <a:rPr dirty="0" sz="2200" spc="-30">
                <a:solidFill>
                  <a:srgbClr val="1F517B"/>
                </a:solidFill>
                <a:latin typeface="微软雅黑"/>
                <a:cs typeface="微软雅黑"/>
              </a:rPr>
              <a:t>使</a:t>
            </a:r>
            <a:r>
              <a:rPr dirty="0" sz="2200" spc="-30">
                <a:solidFill>
                  <a:srgbClr val="1F517B"/>
                </a:solidFill>
                <a:latin typeface="微软雅黑"/>
                <a:cs typeface="微软雅黑"/>
              </a:rPr>
              <a:t>用</a:t>
            </a:r>
            <a:r>
              <a:rPr dirty="0" sz="2200" spc="-30">
                <a:solidFill>
                  <a:srgbClr val="1F517B"/>
                </a:solidFill>
                <a:latin typeface="微软雅黑"/>
                <a:cs typeface="微软雅黑"/>
              </a:rPr>
              <a:t>的</a:t>
            </a:r>
            <a:r>
              <a:rPr dirty="0" sz="2200" spc="-30">
                <a:solidFill>
                  <a:srgbClr val="1F517B"/>
                </a:solidFill>
                <a:latin typeface="微软雅黑"/>
                <a:cs typeface="微软雅黑"/>
              </a:rPr>
              <a:t>缓</a:t>
            </a:r>
            <a:r>
              <a:rPr dirty="0" sz="2200" spc="-30">
                <a:solidFill>
                  <a:srgbClr val="1F517B"/>
                </a:solidFill>
                <a:latin typeface="微软雅黑"/>
                <a:cs typeface="微软雅黑"/>
              </a:rPr>
              <a:t>冲</a:t>
            </a:r>
            <a:r>
              <a:rPr dirty="0" sz="2200" spc="-30">
                <a:solidFill>
                  <a:srgbClr val="1F517B"/>
                </a:solidFill>
                <a:latin typeface="微软雅黑"/>
                <a:cs typeface="微软雅黑"/>
              </a:rPr>
              <a:t>区</a:t>
            </a:r>
            <a:r>
              <a:rPr dirty="0" sz="2200" spc="-30">
                <a:solidFill>
                  <a:srgbClr val="1F517B"/>
                </a:solidFill>
                <a:latin typeface="微软雅黑"/>
                <a:cs typeface="微软雅黑"/>
              </a:rPr>
              <a:t>组</a:t>
            </a:r>
            <a:r>
              <a:rPr dirty="0" sz="2200" spc="-30">
                <a:solidFill>
                  <a:srgbClr val="1F517B"/>
                </a:solidFill>
                <a:latin typeface="微软雅黑"/>
                <a:cs typeface="微软雅黑"/>
              </a:rPr>
              <a:t>成</a:t>
            </a:r>
            <a:r>
              <a:rPr dirty="0" sz="2200" spc="-30">
                <a:solidFill>
                  <a:srgbClr val="1F517B"/>
                </a:solidFill>
                <a:latin typeface="微软雅黑"/>
                <a:cs typeface="微软雅黑"/>
              </a:rPr>
              <a:t>的</a:t>
            </a:r>
            <a:r>
              <a:rPr dirty="0" sz="2200" spc="-25">
                <a:solidFill>
                  <a:srgbClr val="1F517B"/>
                </a:solidFill>
                <a:latin typeface="微软雅黑"/>
                <a:cs typeface="微软雅黑"/>
              </a:rPr>
              <a:t>队</a:t>
            </a:r>
            <a:r>
              <a:rPr dirty="0" sz="2200" spc="-30">
                <a:solidFill>
                  <a:srgbClr val="1F517B"/>
                </a:solidFill>
                <a:latin typeface="微软雅黑"/>
                <a:cs typeface="微软雅黑"/>
              </a:rPr>
              <a:t>列</a:t>
            </a:r>
            <a:r>
              <a:rPr dirty="0" sz="2200" spc="-30">
                <a:solidFill>
                  <a:srgbClr val="1F517B"/>
                </a:solidFill>
                <a:latin typeface="微软雅黑"/>
                <a:cs typeface="微软雅黑"/>
              </a:rPr>
              <a:t>称</a:t>
            </a:r>
            <a:r>
              <a:rPr dirty="0" sz="2200" spc="-30">
                <a:solidFill>
                  <a:srgbClr val="1F517B"/>
                </a:solidFill>
                <a:latin typeface="微软雅黑"/>
                <a:cs typeface="微软雅黑"/>
              </a:rPr>
              <a:t>为空闲缓</a:t>
            </a:r>
            <a:r>
              <a:rPr dirty="0" sz="2200" spc="-30">
                <a:solidFill>
                  <a:srgbClr val="1F517B"/>
                </a:solidFill>
                <a:latin typeface="微软雅黑"/>
                <a:cs typeface="微软雅黑"/>
              </a:rPr>
              <a:t>冲</a:t>
            </a:r>
            <a:r>
              <a:rPr dirty="0" sz="2200" spc="-30">
                <a:solidFill>
                  <a:srgbClr val="1F517B"/>
                </a:solidFill>
                <a:latin typeface="微软雅黑"/>
                <a:cs typeface="微软雅黑"/>
              </a:rPr>
              <a:t>区</a:t>
            </a:r>
            <a:r>
              <a:rPr dirty="0" sz="2200" spc="-20">
                <a:solidFill>
                  <a:srgbClr val="1F517B"/>
                </a:solidFill>
                <a:latin typeface="微软雅黑"/>
                <a:cs typeface="微软雅黑"/>
              </a:rPr>
              <a:t>队</a:t>
            </a:r>
            <a:r>
              <a:rPr dirty="0" sz="2200" spc="-30">
                <a:solidFill>
                  <a:srgbClr val="1F517B"/>
                </a:solidFill>
                <a:latin typeface="微软雅黑"/>
                <a:cs typeface="微软雅黑"/>
              </a:rPr>
              <a:t>列</a:t>
            </a:r>
            <a:r>
              <a:rPr dirty="0" sz="2200" spc="-20">
                <a:solidFill>
                  <a:srgbClr val="1F517B"/>
                </a:solidFill>
                <a:latin typeface="微软雅黑"/>
                <a:cs typeface="微软雅黑"/>
              </a:rPr>
              <a:t>，简</a:t>
            </a:r>
            <a:r>
              <a:rPr dirty="0" sz="2200" spc="-35">
                <a:solidFill>
                  <a:srgbClr val="1F517B"/>
                </a:solidFill>
                <a:latin typeface="微软雅黑"/>
                <a:cs typeface="微软雅黑"/>
              </a:rPr>
              <a:t>称</a:t>
            </a:r>
            <a:r>
              <a:rPr dirty="0" sz="2200" spc="-25">
                <a:solidFill>
                  <a:srgbClr val="1F517B"/>
                </a:solidFill>
                <a:latin typeface="微软雅黑"/>
                <a:cs typeface="微软雅黑"/>
              </a:rPr>
              <a:t>av</a:t>
            </a:r>
            <a:r>
              <a:rPr dirty="0" sz="2200" spc="-30">
                <a:solidFill>
                  <a:srgbClr val="1F517B"/>
                </a:solidFill>
                <a:latin typeface="微软雅黑"/>
                <a:cs typeface="微软雅黑"/>
              </a:rPr>
              <a:t>链</a:t>
            </a:r>
            <a:r>
              <a:rPr dirty="0" sz="2200" spc="-50">
                <a:solidFill>
                  <a:srgbClr val="1F517B"/>
                </a:solidFill>
                <a:latin typeface="微软雅黑"/>
                <a:cs typeface="微软雅黑"/>
              </a:rPr>
              <a:t>。</a:t>
            </a:r>
            <a:endParaRPr sz="2200">
              <a:latin typeface="微软雅黑"/>
              <a:cs typeface="微软雅黑"/>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grpSp>
        <p:nvGrpSpPr>
          <p:cNvPr id="3" name="object 3" descr=""/>
          <p:cNvGrpSpPr/>
          <p:nvPr/>
        </p:nvGrpSpPr>
        <p:grpSpPr>
          <a:xfrm>
            <a:off x="1580388" y="589787"/>
            <a:ext cx="3559810" cy="677545"/>
            <a:chOff x="1580388" y="589787"/>
            <a:chExt cx="3559810" cy="677545"/>
          </a:xfrm>
        </p:grpSpPr>
        <p:pic>
          <p:nvPicPr>
            <p:cNvPr id="4" name="object 4" descr=""/>
            <p:cNvPicPr/>
            <p:nvPr/>
          </p:nvPicPr>
          <p:blipFill>
            <a:blip r:embed="rId3" cstate="print"/>
            <a:stretch>
              <a:fillRect/>
            </a:stretch>
          </p:blipFill>
          <p:spPr>
            <a:xfrm>
              <a:off x="1580388" y="589787"/>
              <a:ext cx="521982" cy="677418"/>
            </a:xfrm>
            <a:prstGeom prst="rect">
              <a:avLst/>
            </a:prstGeom>
          </p:spPr>
        </p:pic>
        <p:pic>
          <p:nvPicPr>
            <p:cNvPr id="5" name="object 5" descr=""/>
            <p:cNvPicPr/>
            <p:nvPr/>
          </p:nvPicPr>
          <p:blipFill>
            <a:blip r:embed="rId4" cstate="print"/>
            <a:stretch>
              <a:fillRect/>
            </a:stretch>
          </p:blipFill>
          <p:spPr>
            <a:xfrm>
              <a:off x="1699260" y="589787"/>
              <a:ext cx="1611630" cy="677418"/>
            </a:xfrm>
            <a:prstGeom prst="rect">
              <a:avLst/>
            </a:prstGeom>
          </p:spPr>
        </p:pic>
        <p:pic>
          <p:nvPicPr>
            <p:cNvPr id="6" name="object 6" descr=""/>
            <p:cNvPicPr/>
            <p:nvPr/>
          </p:nvPicPr>
          <p:blipFill>
            <a:blip r:embed="rId5" cstate="print"/>
            <a:stretch>
              <a:fillRect/>
            </a:stretch>
          </p:blipFill>
          <p:spPr>
            <a:xfrm>
              <a:off x="2907791" y="589787"/>
              <a:ext cx="2231898" cy="677418"/>
            </a:xfrm>
            <a:prstGeom prst="rect">
              <a:avLst/>
            </a:prstGeom>
          </p:spPr>
        </p:pic>
      </p:grpSp>
      <p:sp>
        <p:nvSpPr>
          <p:cNvPr id="7" name="object 7"/>
          <p:cNvSpPr txBox="1">
            <a:spLocks noGrp="1"/>
          </p:cNvSpPr>
          <p:nvPr>
            <p:ph type="title"/>
          </p:nvPr>
        </p:nvSpPr>
        <p:spPr>
          <a:xfrm>
            <a:off x="1758442" y="665479"/>
            <a:ext cx="3181985" cy="391160"/>
          </a:xfrm>
          <a:prstGeom prst="rect"/>
        </p:spPr>
        <p:txBody>
          <a:bodyPr wrap="square" lIns="0" tIns="12700" rIns="0" bIns="0" rtlCol="0" vert="horz">
            <a:spAutoFit/>
          </a:bodyPr>
          <a:lstStyle/>
          <a:p>
            <a:pPr marL="12700">
              <a:lnSpc>
                <a:spcPct val="100000"/>
              </a:lnSpc>
              <a:spcBef>
                <a:spcPts val="100"/>
              </a:spcBef>
            </a:pPr>
            <a:r>
              <a:rPr dirty="0" sz="2400">
                <a:solidFill>
                  <a:srgbClr val="A40020"/>
                </a:solidFill>
              </a:rPr>
              <a:t>(4)</a:t>
            </a:r>
            <a:r>
              <a:rPr dirty="0" sz="2400" spc="25">
                <a:solidFill>
                  <a:srgbClr val="A40020"/>
                </a:solidFill>
              </a:rPr>
              <a:t> </a:t>
            </a:r>
            <a:r>
              <a:rPr dirty="0" sz="2400" spc="-10">
                <a:solidFill>
                  <a:srgbClr val="A40020"/>
                </a:solidFill>
              </a:rPr>
              <a:t>UNIX缓冲管理算法</a:t>
            </a:r>
            <a:endParaRPr sz="2400"/>
          </a:p>
        </p:txBody>
      </p:sp>
      <p:sp>
        <p:nvSpPr>
          <p:cNvPr id="8" name="object 8" descr=""/>
          <p:cNvSpPr txBox="1"/>
          <p:nvPr/>
        </p:nvSpPr>
        <p:spPr>
          <a:xfrm>
            <a:off x="2331466" y="1323543"/>
            <a:ext cx="2859405" cy="391795"/>
          </a:xfrm>
          <a:prstGeom prst="rect">
            <a:avLst/>
          </a:prstGeom>
        </p:spPr>
        <p:txBody>
          <a:bodyPr wrap="square" lIns="0" tIns="12700" rIns="0" bIns="0" rtlCol="0" vert="horz">
            <a:spAutoFit/>
          </a:bodyPr>
          <a:lstStyle/>
          <a:p>
            <a:pPr marL="12700">
              <a:lnSpc>
                <a:spcPct val="100000"/>
              </a:lnSpc>
              <a:spcBef>
                <a:spcPts val="100"/>
              </a:spcBef>
            </a:pPr>
            <a:r>
              <a:rPr dirty="0" sz="2400" spc="-15" b="1">
                <a:solidFill>
                  <a:srgbClr val="1F517B"/>
                </a:solidFill>
                <a:latin typeface="微软雅黑"/>
                <a:cs typeface="微软雅黑"/>
              </a:rPr>
              <a:t>① 缓冲读、写示意图</a:t>
            </a:r>
            <a:endParaRPr sz="2400">
              <a:latin typeface="微软雅黑"/>
              <a:cs typeface="微软雅黑"/>
            </a:endParaRPr>
          </a:p>
        </p:txBody>
      </p:sp>
      <p:grpSp>
        <p:nvGrpSpPr>
          <p:cNvPr id="9" name="object 9" descr=""/>
          <p:cNvGrpSpPr/>
          <p:nvPr/>
        </p:nvGrpSpPr>
        <p:grpSpPr>
          <a:xfrm>
            <a:off x="3570541" y="2406205"/>
            <a:ext cx="945515" cy="945515"/>
            <a:chOff x="3570541" y="2406205"/>
            <a:chExt cx="945515" cy="945515"/>
          </a:xfrm>
        </p:grpSpPr>
        <p:sp>
          <p:nvSpPr>
            <p:cNvPr id="10" name="object 10" descr=""/>
            <p:cNvSpPr/>
            <p:nvPr/>
          </p:nvSpPr>
          <p:spPr>
            <a:xfrm>
              <a:off x="3575303" y="2410967"/>
              <a:ext cx="935990" cy="935990"/>
            </a:xfrm>
            <a:custGeom>
              <a:avLst/>
              <a:gdLst/>
              <a:ahLst/>
              <a:cxnLst/>
              <a:rect l="l" t="t" r="r" b="b"/>
              <a:pathLst>
                <a:path w="935989" h="935989">
                  <a:moveTo>
                    <a:pt x="467868" y="0"/>
                  </a:moveTo>
                  <a:lnTo>
                    <a:pt x="420023" y="2415"/>
                  </a:lnTo>
                  <a:lnTo>
                    <a:pt x="373562" y="9503"/>
                  </a:lnTo>
                  <a:lnTo>
                    <a:pt x="328720" y="21030"/>
                  </a:lnTo>
                  <a:lnTo>
                    <a:pt x="285732" y="36760"/>
                  </a:lnTo>
                  <a:lnTo>
                    <a:pt x="244832" y="56459"/>
                  </a:lnTo>
                  <a:lnTo>
                    <a:pt x="206257" y="79891"/>
                  </a:lnTo>
                  <a:lnTo>
                    <a:pt x="170240" y="106822"/>
                  </a:lnTo>
                  <a:lnTo>
                    <a:pt x="137017" y="137017"/>
                  </a:lnTo>
                  <a:lnTo>
                    <a:pt x="106822" y="170240"/>
                  </a:lnTo>
                  <a:lnTo>
                    <a:pt x="79891" y="206257"/>
                  </a:lnTo>
                  <a:lnTo>
                    <a:pt x="56459" y="244832"/>
                  </a:lnTo>
                  <a:lnTo>
                    <a:pt x="36760" y="285732"/>
                  </a:lnTo>
                  <a:lnTo>
                    <a:pt x="21030" y="328720"/>
                  </a:lnTo>
                  <a:lnTo>
                    <a:pt x="9503" y="373562"/>
                  </a:lnTo>
                  <a:lnTo>
                    <a:pt x="2415" y="420023"/>
                  </a:lnTo>
                  <a:lnTo>
                    <a:pt x="0" y="467868"/>
                  </a:lnTo>
                  <a:lnTo>
                    <a:pt x="2415" y="515712"/>
                  </a:lnTo>
                  <a:lnTo>
                    <a:pt x="9503" y="562173"/>
                  </a:lnTo>
                  <a:lnTo>
                    <a:pt x="21030" y="607015"/>
                  </a:lnTo>
                  <a:lnTo>
                    <a:pt x="36760" y="650003"/>
                  </a:lnTo>
                  <a:lnTo>
                    <a:pt x="56459" y="690903"/>
                  </a:lnTo>
                  <a:lnTo>
                    <a:pt x="79891" y="729478"/>
                  </a:lnTo>
                  <a:lnTo>
                    <a:pt x="106822" y="765495"/>
                  </a:lnTo>
                  <a:lnTo>
                    <a:pt x="137017" y="798718"/>
                  </a:lnTo>
                  <a:lnTo>
                    <a:pt x="170240" y="828913"/>
                  </a:lnTo>
                  <a:lnTo>
                    <a:pt x="206257" y="855844"/>
                  </a:lnTo>
                  <a:lnTo>
                    <a:pt x="244832" y="879276"/>
                  </a:lnTo>
                  <a:lnTo>
                    <a:pt x="285732" y="898975"/>
                  </a:lnTo>
                  <a:lnTo>
                    <a:pt x="328720" y="914705"/>
                  </a:lnTo>
                  <a:lnTo>
                    <a:pt x="373562" y="926232"/>
                  </a:lnTo>
                  <a:lnTo>
                    <a:pt x="420023" y="933320"/>
                  </a:lnTo>
                  <a:lnTo>
                    <a:pt x="467868" y="935736"/>
                  </a:lnTo>
                  <a:lnTo>
                    <a:pt x="515712" y="933320"/>
                  </a:lnTo>
                  <a:lnTo>
                    <a:pt x="562173" y="926232"/>
                  </a:lnTo>
                  <a:lnTo>
                    <a:pt x="607015" y="914705"/>
                  </a:lnTo>
                  <a:lnTo>
                    <a:pt x="650003" y="898975"/>
                  </a:lnTo>
                  <a:lnTo>
                    <a:pt x="690903" y="879276"/>
                  </a:lnTo>
                  <a:lnTo>
                    <a:pt x="729478" y="855844"/>
                  </a:lnTo>
                  <a:lnTo>
                    <a:pt x="765495" y="828913"/>
                  </a:lnTo>
                  <a:lnTo>
                    <a:pt x="798718" y="798718"/>
                  </a:lnTo>
                  <a:lnTo>
                    <a:pt x="828913" y="765495"/>
                  </a:lnTo>
                  <a:lnTo>
                    <a:pt x="855844" y="729478"/>
                  </a:lnTo>
                  <a:lnTo>
                    <a:pt x="879276" y="690903"/>
                  </a:lnTo>
                  <a:lnTo>
                    <a:pt x="898975" y="650003"/>
                  </a:lnTo>
                  <a:lnTo>
                    <a:pt x="914705" y="607015"/>
                  </a:lnTo>
                  <a:lnTo>
                    <a:pt x="926232" y="562173"/>
                  </a:lnTo>
                  <a:lnTo>
                    <a:pt x="933320" y="515712"/>
                  </a:lnTo>
                  <a:lnTo>
                    <a:pt x="935736" y="467868"/>
                  </a:lnTo>
                  <a:lnTo>
                    <a:pt x="933320" y="420023"/>
                  </a:lnTo>
                  <a:lnTo>
                    <a:pt x="926232" y="373562"/>
                  </a:lnTo>
                  <a:lnTo>
                    <a:pt x="914705" y="328720"/>
                  </a:lnTo>
                  <a:lnTo>
                    <a:pt x="898975" y="285732"/>
                  </a:lnTo>
                  <a:lnTo>
                    <a:pt x="879276" y="244832"/>
                  </a:lnTo>
                  <a:lnTo>
                    <a:pt x="855844" y="206257"/>
                  </a:lnTo>
                  <a:lnTo>
                    <a:pt x="828913" y="170240"/>
                  </a:lnTo>
                  <a:lnTo>
                    <a:pt x="798718" y="137017"/>
                  </a:lnTo>
                  <a:lnTo>
                    <a:pt x="765495" y="106822"/>
                  </a:lnTo>
                  <a:lnTo>
                    <a:pt x="729478" y="79891"/>
                  </a:lnTo>
                  <a:lnTo>
                    <a:pt x="690903" y="56459"/>
                  </a:lnTo>
                  <a:lnTo>
                    <a:pt x="650003" y="36760"/>
                  </a:lnTo>
                  <a:lnTo>
                    <a:pt x="607015" y="21030"/>
                  </a:lnTo>
                  <a:lnTo>
                    <a:pt x="562173" y="9503"/>
                  </a:lnTo>
                  <a:lnTo>
                    <a:pt x="515712" y="2415"/>
                  </a:lnTo>
                  <a:lnTo>
                    <a:pt x="467868" y="0"/>
                  </a:lnTo>
                  <a:close/>
                </a:path>
              </a:pathLst>
            </a:custGeom>
            <a:solidFill>
              <a:srgbClr val="FFCCFF"/>
            </a:solidFill>
          </p:spPr>
          <p:txBody>
            <a:bodyPr wrap="square" lIns="0" tIns="0" rIns="0" bIns="0" rtlCol="0"/>
            <a:lstStyle/>
            <a:p/>
          </p:txBody>
        </p:sp>
        <p:sp>
          <p:nvSpPr>
            <p:cNvPr id="11" name="object 11" descr=""/>
            <p:cNvSpPr/>
            <p:nvPr/>
          </p:nvSpPr>
          <p:spPr>
            <a:xfrm>
              <a:off x="3575303" y="2410967"/>
              <a:ext cx="935990" cy="935990"/>
            </a:xfrm>
            <a:custGeom>
              <a:avLst/>
              <a:gdLst/>
              <a:ahLst/>
              <a:cxnLst/>
              <a:rect l="l" t="t" r="r" b="b"/>
              <a:pathLst>
                <a:path w="935989" h="935989">
                  <a:moveTo>
                    <a:pt x="0" y="467868"/>
                  </a:moveTo>
                  <a:lnTo>
                    <a:pt x="2415" y="420023"/>
                  </a:lnTo>
                  <a:lnTo>
                    <a:pt x="9503" y="373562"/>
                  </a:lnTo>
                  <a:lnTo>
                    <a:pt x="21030" y="328720"/>
                  </a:lnTo>
                  <a:lnTo>
                    <a:pt x="36760" y="285732"/>
                  </a:lnTo>
                  <a:lnTo>
                    <a:pt x="56459" y="244832"/>
                  </a:lnTo>
                  <a:lnTo>
                    <a:pt x="79891" y="206257"/>
                  </a:lnTo>
                  <a:lnTo>
                    <a:pt x="106822" y="170240"/>
                  </a:lnTo>
                  <a:lnTo>
                    <a:pt x="137017" y="137017"/>
                  </a:lnTo>
                  <a:lnTo>
                    <a:pt x="170240" y="106822"/>
                  </a:lnTo>
                  <a:lnTo>
                    <a:pt x="206257" y="79891"/>
                  </a:lnTo>
                  <a:lnTo>
                    <a:pt x="244832" y="56459"/>
                  </a:lnTo>
                  <a:lnTo>
                    <a:pt x="285732" y="36760"/>
                  </a:lnTo>
                  <a:lnTo>
                    <a:pt x="328720" y="21030"/>
                  </a:lnTo>
                  <a:lnTo>
                    <a:pt x="373562" y="9503"/>
                  </a:lnTo>
                  <a:lnTo>
                    <a:pt x="420023" y="2415"/>
                  </a:lnTo>
                  <a:lnTo>
                    <a:pt x="467868" y="0"/>
                  </a:lnTo>
                  <a:lnTo>
                    <a:pt x="515712" y="2415"/>
                  </a:lnTo>
                  <a:lnTo>
                    <a:pt x="562173" y="9503"/>
                  </a:lnTo>
                  <a:lnTo>
                    <a:pt x="607015" y="21030"/>
                  </a:lnTo>
                  <a:lnTo>
                    <a:pt x="650003" y="36760"/>
                  </a:lnTo>
                  <a:lnTo>
                    <a:pt x="690903" y="56459"/>
                  </a:lnTo>
                  <a:lnTo>
                    <a:pt x="729478" y="79891"/>
                  </a:lnTo>
                  <a:lnTo>
                    <a:pt x="765495" y="106822"/>
                  </a:lnTo>
                  <a:lnTo>
                    <a:pt x="798718" y="137017"/>
                  </a:lnTo>
                  <a:lnTo>
                    <a:pt x="828913" y="170240"/>
                  </a:lnTo>
                  <a:lnTo>
                    <a:pt x="855844" y="206257"/>
                  </a:lnTo>
                  <a:lnTo>
                    <a:pt x="879276" y="244832"/>
                  </a:lnTo>
                  <a:lnTo>
                    <a:pt x="898975" y="285732"/>
                  </a:lnTo>
                  <a:lnTo>
                    <a:pt x="914705" y="328720"/>
                  </a:lnTo>
                  <a:lnTo>
                    <a:pt x="926232" y="373562"/>
                  </a:lnTo>
                  <a:lnTo>
                    <a:pt x="933320" y="420023"/>
                  </a:lnTo>
                  <a:lnTo>
                    <a:pt x="935736" y="467868"/>
                  </a:lnTo>
                  <a:lnTo>
                    <a:pt x="933320" y="515712"/>
                  </a:lnTo>
                  <a:lnTo>
                    <a:pt x="926232" y="562173"/>
                  </a:lnTo>
                  <a:lnTo>
                    <a:pt x="914705" y="607015"/>
                  </a:lnTo>
                  <a:lnTo>
                    <a:pt x="898975" y="650003"/>
                  </a:lnTo>
                  <a:lnTo>
                    <a:pt x="879276" y="690903"/>
                  </a:lnTo>
                  <a:lnTo>
                    <a:pt x="855844" y="729478"/>
                  </a:lnTo>
                  <a:lnTo>
                    <a:pt x="828913" y="765495"/>
                  </a:lnTo>
                  <a:lnTo>
                    <a:pt x="798718" y="798718"/>
                  </a:lnTo>
                  <a:lnTo>
                    <a:pt x="765495" y="828913"/>
                  </a:lnTo>
                  <a:lnTo>
                    <a:pt x="729478" y="855844"/>
                  </a:lnTo>
                  <a:lnTo>
                    <a:pt x="690903" y="879276"/>
                  </a:lnTo>
                  <a:lnTo>
                    <a:pt x="650003" y="898975"/>
                  </a:lnTo>
                  <a:lnTo>
                    <a:pt x="607015" y="914705"/>
                  </a:lnTo>
                  <a:lnTo>
                    <a:pt x="562173" y="926232"/>
                  </a:lnTo>
                  <a:lnTo>
                    <a:pt x="515712" y="933320"/>
                  </a:lnTo>
                  <a:lnTo>
                    <a:pt x="467868" y="935736"/>
                  </a:lnTo>
                  <a:lnTo>
                    <a:pt x="420023" y="933320"/>
                  </a:lnTo>
                  <a:lnTo>
                    <a:pt x="373562" y="926232"/>
                  </a:lnTo>
                  <a:lnTo>
                    <a:pt x="328720" y="914705"/>
                  </a:lnTo>
                  <a:lnTo>
                    <a:pt x="285732" y="898975"/>
                  </a:lnTo>
                  <a:lnTo>
                    <a:pt x="244832" y="879276"/>
                  </a:lnTo>
                  <a:lnTo>
                    <a:pt x="206257" y="855844"/>
                  </a:lnTo>
                  <a:lnTo>
                    <a:pt x="170240" y="828913"/>
                  </a:lnTo>
                  <a:lnTo>
                    <a:pt x="137017" y="798718"/>
                  </a:lnTo>
                  <a:lnTo>
                    <a:pt x="106822" y="765495"/>
                  </a:lnTo>
                  <a:lnTo>
                    <a:pt x="79891" y="729478"/>
                  </a:lnTo>
                  <a:lnTo>
                    <a:pt x="56459" y="690903"/>
                  </a:lnTo>
                  <a:lnTo>
                    <a:pt x="36760" y="650003"/>
                  </a:lnTo>
                  <a:lnTo>
                    <a:pt x="21030" y="607015"/>
                  </a:lnTo>
                  <a:lnTo>
                    <a:pt x="9503" y="562173"/>
                  </a:lnTo>
                  <a:lnTo>
                    <a:pt x="2415" y="515712"/>
                  </a:lnTo>
                  <a:lnTo>
                    <a:pt x="0" y="467868"/>
                  </a:lnTo>
                  <a:close/>
                </a:path>
              </a:pathLst>
            </a:custGeom>
            <a:ln w="9144">
              <a:solidFill>
                <a:srgbClr val="1F517B"/>
              </a:solidFill>
            </a:ln>
          </p:spPr>
          <p:txBody>
            <a:bodyPr wrap="square" lIns="0" tIns="0" rIns="0" bIns="0" rtlCol="0"/>
            <a:lstStyle/>
            <a:p/>
          </p:txBody>
        </p:sp>
      </p:grpSp>
      <p:sp>
        <p:nvSpPr>
          <p:cNvPr id="12" name="object 12" descr=""/>
          <p:cNvSpPr txBox="1"/>
          <p:nvPr/>
        </p:nvSpPr>
        <p:spPr>
          <a:xfrm>
            <a:off x="2921635" y="2108707"/>
            <a:ext cx="633730"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缓</a:t>
            </a:r>
            <a:r>
              <a:rPr dirty="0" sz="1600" spc="-25" b="1">
                <a:solidFill>
                  <a:srgbClr val="1F517B"/>
                </a:solidFill>
                <a:latin typeface="微软雅黑"/>
                <a:cs typeface="微软雅黑"/>
              </a:rPr>
              <a:t>冲</a:t>
            </a:r>
            <a:r>
              <a:rPr dirty="0" sz="1600" spc="-50" b="1">
                <a:solidFill>
                  <a:srgbClr val="1F517B"/>
                </a:solidFill>
                <a:latin typeface="微软雅黑"/>
                <a:cs typeface="微软雅黑"/>
              </a:rPr>
              <a:t>读</a:t>
            </a:r>
            <a:endParaRPr sz="1600">
              <a:latin typeface="微软雅黑"/>
              <a:cs typeface="微软雅黑"/>
            </a:endParaRPr>
          </a:p>
        </p:txBody>
      </p:sp>
      <p:grpSp>
        <p:nvGrpSpPr>
          <p:cNvPr id="13" name="object 13" descr=""/>
          <p:cNvGrpSpPr/>
          <p:nvPr/>
        </p:nvGrpSpPr>
        <p:grpSpPr>
          <a:xfrm>
            <a:off x="5393245" y="2246185"/>
            <a:ext cx="3583304" cy="1456055"/>
            <a:chOff x="5393245" y="2246185"/>
            <a:chExt cx="3583304" cy="1456055"/>
          </a:xfrm>
        </p:grpSpPr>
        <p:sp>
          <p:nvSpPr>
            <p:cNvPr id="14" name="object 14" descr=""/>
            <p:cNvSpPr/>
            <p:nvPr/>
          </p:nvSpPr>
          <p:spPr>
            <a:xfrm>
              <a:off x="5398008" y="2473452"/>
              <a:ext cx="1150620" cy="792480"/>
            </a:xfrm>
            <a:custGeom>
              <a:avLst/>
              <a:gdLst/>
              <a:ahLst/>
              <a:cxnLst/>
              <a:rect l="l" t="t" r="r" b="b"/>
              <a:pathLst>
                <a:path w="1150620" h="792479">
                  <a:moveTo>
                    <a:pt x="1150619" y="0"/>
                  </a:moveTo>
                  <a:lnTo>
                    <a:pt x="0" y="0"/>
                  </a:lnTo>
                  <a:lnTo>
                    <a:pt x="0" y="792479"/>
                  </a:lnTo>
                  <a:lnTo>
                    <a:pt x="1150619" y="792479"/>
                  </a:lnTo>
                  <a:lnTo>
                    <a:pt x="1150619" y="0"/>
                  </a:lnTo>
                  <a:close/>
                </a:path>
              </a:pathLst>
            </a:custGeom>
            <a:solidFill>
              <a:srgbClr val="FFCCFF"/>
            </a:solidFill>
          </p:spPr>
          <p:txBody>
            <a:bodyPr wrap="square" lIns="0" tIns="0" rIns="0" bIns="0" rtlCol="0"/>
            <a:lstStyle/>
            <a:p/>
          </p:txBody>
        </p:sp>
        <p:sp>
          <p:nvSpPr>
            <p:cNvPr id="15" name="object 15" descr=""/>
            <p:cNvSpPr/>
            <p:nvPr/>
          </p:nvSpPr>
          <p:spPr>
            <a:xfrm>
              <a:off x="5398008" y="2250948"/>
              <a:ext cx="3573779" cy="1446530"/>
            </a:xfrm>
            <a:custGeom>
              <a:avLst/>
              <a:gdLst/>
              <a:ahLst/>
              <a:cxnLst/>
              <a:rect l="l" t="t" r="r" b="b"/>
              <a:pathLst>
                <a:path w="3573779" h="1446529">
                  <a:moveTo>
                    <a:pt x="0" y="1014984"/>
                  </a:moveTo>
                  <a:lnTo>
                    <a:pt x="1150619" y="1014984"/>
                  </a:lnTo>
                  <a:lnTo>
                    <a:pt x="1150619" y="222504"/>
                  </a:lnTo>
                  <a:lnTo>
                    <a:pt x="0" y="222504"/>
                  </a:lnTo>
                  <a:lnTo>
                    <a:pt x="0" y="1014984"/>
                  </a:lnTo>
                  <a:close/>
                </a:path>
                <a:path w="3573779" h="1446529">
                  <a:moveTo>
                    <a:pt x="2522219" y="1446276"/>
                  </a:moveTo>
                  <a:lnTo>
                    <a:pt x="3573779" y="1446276"/>
                  </a:lnTo>
                  <a:lnTo>
                    <a:pt x="3573779" y="0"/>
                  </a:lnTo>
                  <a:lnTo>
                    <a:pt x="2522219" y="0"/>
                  </a:lnTo>
                  <a:lnTo>
                    <a:pt x="2522219" y="1446276"/>
                  </a:lnTo>
                  <a:close/>
                </a:path>
              </a:pathLst>
            </a:custGeom>
            <a:ln w="9144">
              <a:solidFill>
                <a:srgbClr val="1F517B"/>
              </a:solidFill>
            </a:ln>
          </p:spPr>
          <p:txBody>
            <a:bodyPr wrap="square" lIns="0" tIns="0" rIns="0" bIns="0" rtlCol="0"/>
            <a:lstStyle/>
            <a:p/>
          </p:txBody>
        </p:sp>
      </p:grpSp>
      <p:sp>
        <p:nvSpPr>
          <p:cNvPr id="16" name="object 16" descr=""/>
          <p:cNvSpPr txBox="1"/>
          <p:nvPr/>
        </p:nvSpPr>
        <p:spPr>
          <a:xfrm>
            <a:off x="5553202" y="3541014"/>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高</a:t>
            </a:r>
            <a:r>
              <a:rPr dirty="0" sz="1600" spc="-25" b="1">
                <a:solidFill>
                  <a:srgbClr val="1F517B"/>
                </a:solidFill>
                <a:latin typeface="微软雅黑"/>
                <a:cs typeface="微软雅黑"/>
              </a:rPr>
              <a:t>速</a:t>
            </a:r>
            <a:r>
              <a:rPr dirty="0" sz="1600" spc="-25" b="1">
                <a:solidFill>
                  <a:srgbClr val="1F517B"/>
                </a:solidFill>
                <a:latin typeface="微软雅黑"/>
                <a:cs typeface="微软雅黑"/>
              </a:rPr>
              <a:t>缓</a:t>
            </a:r>
            <a:r>
              <a:rPr dirty="0" sz="1600" spc="-50" b="1">
                <a:solidFill>
                  <a:srgbClr val="1F517B"/>
                </a:solidFill>
                <a:latin typeface="微软雅黑"/>
                <a:cs typeface="微软雅黑"/>
              </a:rPr>
              <a:t>冲</a:t>
            </a:r>
            <a:endParaRPr sz="1600">
              <a:latin typeface="微软雅黑"/>
              <a:cs typeface="微软雅黑"/>
            </a:endParaRPr>
          </a:p>
        </p:txBody>
      </p:sp>
      <p:sp>
        <p:nvSpPr>
          <p:cNvPr id="17" name="object 17" descr=""/>
          <p:cNvSpPr txBox="1"/>
          <p:nvPr/>
        </p:nvSpPr>
        <p:spPr>
          <a:xfrm>
            <a:off x="7920228" y="2490977"/>
            <a:ext cx="1051560" cy="593090"/>
          </a:xfrm>
          <a:prstGeom prst="rect">
            <a:avLst/>
          </a:prstGeom>
          <a:ln w="9144">
            <a:solidFill>
              <a:srgbClr val="1F517B"/>
            </a:solidFill>
          </a:ln>
        </p:spPr>
        <p:txBody>
          <a:bodyPr wrap="square" lIns="0" tIns="41910" rIns="0" bIns="0" rtlCol="0" vert="horz">
            <a:spAutoFit/>
          </a:bodyPr>
          <a:lstStyle/>
          <a:p>
            <a:pPr marL="222250" marR="212725" indent="130810">
              <a:lnSpc>
                <a:spcPct val="100000"/>
              </a:lnSpc>
              <a:spcBef>
                <a:spcPts val="330"/>
              </a:spcBef>
            </a:pPr>
            <a:r>
              <a:rPr dirty="0" sz="1600" spc="-25">
                <a:solidFill>
                  <a:srgbClr val="1F517B"/>
                </a:solidFill>
                <a:latin typeface="微软雅黑"/>
                <a:cs typeface="微软雅黑"/>
              </a:rPr>
              <a:t>用</a:t>
            </a:r>
            <a:r>
              <a:rPr dirty="0" sz="1600" spc="-50">
                <a:solidFill>
                  <a:srgbClr val="1F517B"/>
                </a:solidFill>
                <a:latin typeface="微软雅黑"/>
                <a:cs typeface="微软雅黑"/>
              </a:rPr>
              <a:t>户</a:t>
            </a:r>
            <a:r>
              <a:rPr dirty="0" sz="1600" spc="-25">
                <a:solidFill>
                  <a:srgbClr val="1F517B"/>
                </a:solidFill>
                <a:latin typeface="微软雅黑"/>
                <a:cs typeface="微软雅黑"/>
              </a:rPr>
              <a:t>数</a:t>
            </a:r>
            <a:r>
              <a:rPr dirty="0" sz="1600" spc="-25">
                <a:solidFill>
                  <a:srgbClr val="1F517B"/>
                </a:solidFill>
                <a:latin typeface="微软雅黑"/>
                <a:cs typeface="微软雅黑"/>
              </a:rPr>
              <a:t>据</a:t>
            </a:r>
            <a:r>
              <a:rPr dirty="0" sz="1600" spc="-50">
                <a:solidFill>
                  <a:srgbClr val="1F517B"/>
                </a:solidFill>
                <a:latin typeface="微软雅黑"/>
                <a:cs typeface="微软雅黑"/>
              </a:rPr>
              <a:t>区</a:t>
            </a:r>
            <a:endParaRPr sz="1600">
              <a:latin typeface="微软雅黑"/>
              <a:cs typeface="微软雅黑"/>
            </a:endParaRPr>
          </a:p>
        </p:txBody>
      </p:sp>
      <p:sp>
        <p:nvSpPr>
          <p:cNvPr id="18" name="object 18" descr=""/>
          <p:cNvSpPr txBox="1"/>
          <p:nvPr/>
        </p:nvSpPr>
        <p:spPr>
          <a:xfrm>
            <a:off x="8049894" y="3715639"/>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用</a:t>
            </a:r>
            <a:r>
              <a:rPr dirty="0" sz="1600" spc="-25" b="1">
                <a:solidFill>
                  <a:srgbClr val="1F517B"/>
                </a:solidFill>
                <a:latin typeface="微软雅黑"/>
                <a:cs typeface="微软雅黑"/>
              </a:rPr>
              <a:t>户</a:t>
            </a:r>
            <a:r>
              <a:rPr dirty="0" sz="1600" spc="-25" b="1">
                <a:solidFill>
                  <a:srgbClr val="1F517B"/>
                </a:solidFill>
                <a:latin typeface="微软雅黑"/>
                <a:cs typeface="微软雅黑"/>
              </a:rPr>
              <a:t>进</a:t>
            </a:r>
            <a:r>
              <a:rPr dirty="0" sz="1600" spc="-50" b="1">
                <a:solidFill>
                  <a:srgbClr val="1F517B"/>
                </a:solidFill>
                <a:latin typeface="微软雅黑"/>
                <a:cs typeface="微软雅黑"/>
              </a:rPr>
              <a:t>程</a:t>
            </a:r>
            <a:endParaRPr sz="1600">
              <a:latin typeface="微软雅黑"/>
              <a:cs typeface="微软雅黑"/>
            </a:endParaRPr>
          </a:p>
        </p:txBody>
      </p:sp>
      <p:sp>
        <p:nvSpPr>
          <p:cNvPr id="19" name="object 19" descr=""/>
          <p:cNvSpPr txBox="1"/>
          <p:nvPr/>
        </p:nvSpPr>
        <p:spPr>
          <a:xfrm>
            <a:off x="3797934" y="3405885"/>
            <a:ext cx="431165"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磁</a:t>
            </a:r>
            <a:r>
              <a:rPr dirty="0" sz="1600" spc="-50" b="1">
                <a:solidFill>
                  <a:srgbClr val="1F517B"/>
                </a:solidFill>
                <a:latin typeface="微软雅黑"/>
                <a:cs typeface="微软雅黑"/>
              </a:rPr>
              <a:t>盘</a:t>
            </a:r>
            <a:endParaRPr sz="1600">
              <a:latin typeface="微软雅黑"/>
              <a:cs typeface="微软雅黑"/>
            </a:endParaRPr>
          </a:p>
        </p:txBody>
      </p:sp>
      <p:grpSp>
        <p:nvGrpSpPr>
          <p:cNvPr id="20" name="object 20" descr=""/>
          <p:cNvGrpSpPr/>
          <p:nvPr/>
        </p:nvGrpSpPr>
        <p:grpSpPr>
          <a:xfrm>
            <a:off x="4264914" y="2616707"/>
            <a:ext cx="4711700" cy="472440"/>
            <a:chOff x="4264914" y="2616707"/>
            <a:chExt cx="4711700" cy="472440"/>
          </a:xfrm>
        </p:grpSpPr>
        <p:sp>
          <p:nvSpPr>
            <p:cNvPr id="21" name="object 21" descr=""/>
            <p:cNvSpPr/>
            <p:nvPr/>
          </p:nvSpPr>
          <p:spPr>
            <a:xfrm>
              <a:off x="4264914" y="2616707"/>
              <a:ext cx="3782695" cy="228600"/>
            </a:xfrm>
            <a:custGeom>
              <a:avLst/>
              <a:gdLst/>
              <a:ahLst/>
              <a:cxnLst/>
              <a:rect l="l" t="t" r="r" b="b"/>
              <a:pathLst>
                <a:path w="3782695" h="228600">
                  <a:moveTo>
                    <a:pt x="1376172" y="64770"/>
                  </a:moveTo>
                  <a:lnTo>
                    <a:pt x="1350264" y="51816"/>
                  </a:lnTo>
                  <a:lnTo>
                    <a:pt x="1246632" y="0"/>
                  </a:lnTo>
                  <a:lnTo>
                    <a:pt x="1246632" y="51816"/>
                  </a:lnTo>
                  <a:lnTo>
                    <a:pt x="0" y="51816"/>
                  </a:lnTo>
                  <a:lnTo>
                    <a:pt x="0" y="77724"/>
                  </a:lnTo>
                  <a:lnTo>
                    <a:pt x="1246632" y="77724"/>
                  </a:lnTo>
                  <a:lnTo>
                    <a:pt x="1246632" y="129540"/>
                  </a:lnTo>
                  <a:lnTo>
                    <a:pt x="1350251" y="77724"/>
                  </a:lnTo>
                  <a:lnTo>
                    <a:pt x="1376172" y="64770"/>
                  </a:lnTo>
                  <a:close/>
                </a:path>
                <a:path w="3782695" h="228600">
                  <a:moveTo>
                    <a:pt x="3782568" y="163830"/>
                  </a:moveTo>
                  <a:lnTo>
                    <a:pt x="3756660" y="150876"/>
                  </a:lnTo>
                  <a:lnTo>
                    <a:pt x="3653028" y="99060"/>
                  </a:lnTo>
                  <a:lnTo>
                    <a:pt x="3653028" y="150876"/>
                  </a:lnTo>
                  <a:lnTo>
                    <a:pt x="2033016" y="150876"/>
                  </a:lnTo>
                  <a:lnTo>
                    <a:pt x="2033016" y="176784"/>
                  </a:lnTo>
                  <a:lnTo>
                    <a:pt x="3653028" y="176784"/>
                  </a:lnTo>
                  <a:lnTo>
                    <a:pt x="3653028" y="228600"/>
                  </a:lnTo>
                  <a:lnTo>
                    <a:pt x="3756660" y="176784"/>
                  </a:lnTo>
                  <a:lnTo>
                    <a:pt x="3782568" y="163830"/>
                  </a:lnTo>
                  <a:close/>
                </a:path>
              </a:pathLst>
            </a:custGeom>
            <a:solidFill>
              <a:srgbClr val="1F517B"/>
            </a:solidFill>
          </p:spPr>
          <p:txBody>
            <a:bodyPr wrap="square" lIns="0" tIns="0" rIns="0" bIns="0" rtlCol="0"/>
            <a:lstStyle/>
            <a:p/>
          </p:txBody>
        </p:sp>
        <p:sp>
          <p:nvSpPr>
            <p:cNvPr id="22" name="object 22" descr=""/>
            <p:cNvSpPr/>
            <p:nvPr/>
          </p:nvSpPr>
          <p:spPr>
            <a:xfrm>
              <a:off x="7920228" y="3083051"/>
              <a:ext cx="1051560" cy="1905"/>
            </a:xfrm>
            <a:custGeom>
              <a:avLst/>
              <a:gdLst/>
              <a:ahLst/>
              <a:cxnLst/>
              <a:rect l="l" t="t" r="r" b="b"/>
              <a:pathLst>
                <a:path w="1051559" h="1905">
                  <a:moveTo>
                    <a:pt x="0" y="0"/>
                  </a:moveTo>
                  <a:lnTo>
                    <a:pt x="1051560" y="1524"/>
                  </a:lnTo>
                </a:path>
              </a:pathLst>
            </a:custGeom>
            <a:ln w="9144">
              <a:solidFill>
                <a:srgbClr val="1F517B"/>
              </a:solidFill>
            </a:ln>
          </p:spPr>
          <p:txBody>
            <a:bodyPr wrap="square" lIns="0" tIns="0" rIns="0" bIns="0" rtlCol="0"/>
            <a:lstStyle/>
            <a:p/>
          </p:txBody>
        </p:sp>
      </p:grpSp>
      <p:sp>
        <p:nvSpPr>
          <p:cNvPr id="23" name="object 23" descr=""/>
          <p:cNvSpPr txBox="1"/>
          <p:nvPr/>
        </p:nvSpPr>
        <p:spPr>
          <a:xfrm>
            <a:off x="2921635" y="4243781"/>
            <a:ext cx="633730" cy="269240"/>
          </a:xfrm>
          <a:prstGeom prst="rect">
            <a:avLst/>
          </a:prstGeom>
        </p:spPr>
        <p:txBody>
          <a:bodyPr wrap="square" lIns="0" tIns="12065" rIns="0" bIns="0" rtlCol="0" vert="horz">
            <a:spAutoFit/>
          </a:bodyPr>
          <a:lstStyle/>
          <a:p>
            <a:pPr marL="12700">
              <a:lnSpc>
                <a:spcPct val="100000"/>
              </a:lnSpc>
              <a:spcBef>
                <a:spcPts val="95"/>
              </a:spcBef>
            </a:pPr>
            <a:r>
              <a:rPr dirty="0" sz="1600" spc="-30" b="1">
                <a:solidFill>
                  <a:srgbClr val="1F517B"/>
                </a:solidFill>
                <a:latin typeface="微软雅黑"/>
                <a:cs typeface="微软雅黑"/>
              </a:rPr>
              <a:t>缓</a:t>
            </a:r>
            <a:r>
              <a:rPr dirty="0" sz="1600" spc="-30" b="1">
                <a:solidFill>
                  <a:srgbClr val="1F517B"/>
                </a:solidFill>
                <a:latin typeface="微软雅黑"/>
                <a:cs typeface="微软雅黑"/>
              </a:rPr>
              <a:t>冲</a:t>
            </a:r>
            <a:r>
              <a:rPr dirty="0" sz="1600" spc="-50" b="1">
                <a:solidFill>
                  <a:srgbClr val="1F517B"/>
                </a:solidFill>
                <a:latin typeface="微软雅黑"/>
                <a:cs typeface="微软雅黑"/>
              </a:rPr>
              <a:t>写</a:t>
            </a:r>
            <a:endParaRPr sz="1600">
              <a:latin typeface="微软雅黑"/>
              <a:cs typeface="微软雅黑"/>
            </a:endParaRPr>
          </a:p>
        </p:txBody>
      </p:sp>
      <p:grpSp>
        <p:nvGrpSpPr>
          <p:cNvPr id="24" name="object 24" descr=""/>
          <p:cNvGrpSpPr/>
          <p:nvPr/>
        </p:nvGrpSpPr>
        <p:grpSpPr>
          <a:xfrm>
            <a:off x="5353621" y="4381309"/>
            <a:ext cx="3623310" cy="1456055"/>
            <a:chOff x="5353621" y="4381309"/>
            <a:chExt cx="3623310" cy="1456055"/>
          </a:xfrm>
        </p:grpSpPr>
        <p:sp>
          <p:nvSpPr>
            <p:cNvPr id="25" name="object 25" descr=""/>
            <p:cNvSpPr/>
            <p:nvPr/>
          </p:nvSpPr>
          <p:spPr>
            <a:xfrm>
              <a:off x="5358384" y="4573523"/>
              <a:ext cx="1150620" cy="792480"/>
            </a:xfrm>
            <a:custGeom>
              <a:avLst/>
              <a:gdLst/>
              <a:ahLst/>
              <a:cxnLst/>
              <a:rect l="l" t="t" r="r" b="b"/>
              <a:pathLst>
                <a:path w="1150620" h="792479">
                  <a:moveTo>
                    <a:pt x="1150619" y="0"/>
                  </a:moveTo>
                  <a:lnTo>
                    <a:pt x="0" y="0"/>
                  </a:lnTo>
                  <a:lnTo>
                    <a:pt x="0" y="792479"/>
                  </a:lnTo>
                  <a:lnTo>
                    <a:pt x="1150619" y="792479"/>
                  </a:lnTo>
                  <a:lnTo>
                    <a:pt x="1150619" y="0"/>
                  </a:lnTo>
                  <a:close/>
                </a:path>
              </a:pathLst>
            </a:custGeom>
            <a:solidFill>
              <a:srgbClr val="FFCCFF"/>
            </a:solidFill>
          </p:spPr>
          <p:txBody>
            <a:bodyPr wrap="square" lIns="0" tIns="0" rIns="0" bIns="0" rtlCol="0"/>
            <a:lstStyle/>
            <a:p/>
          </p:txBody>
        </p:sp>
        <p:sp>
          <p:nvSpPr>
            <p:cNvPr id="26" name="object 26" descr=""/>
            <p:cNvSpPr/>
            <p:nvPr/>
          </p:nvSpPr>
          <p:spPr>
            <a:xfrm>
              <a:off x="5358384" y="4386071"/>
              <a:ext cx="3613785" cy="1446530"/>
            </a:xfrm>
            <a:custGeom>
              <a:avLst/>
              <a:gdLst/>
              <a:ahLst/>
              <a:cxnLst/>
              <a:rect l="l" t="t" r="r" b="b"/>
              <a:pathLst>
                <a:path w="3613784" h="1446529">
                  <a:moveTo>
                    <a:pt x="0" y="979931"/>
                  </a:moveTo>
                  <a:lnTo>
                    <a:pt x="1150619" y="979931"/>
                  </a:lnTo>
                  <a:lnTo>
                    <a:pt x="1150619" y="187451"/>
                  </a:lnTo>
                  <a:lnTo>
                    <a:pt x="0" y="187451"/>
                  </a:lnTo>
                  <a:lnTo>
                    <a:pt x="0" y="979931"/>
                  </a:lnTo>
                  <a:close/>
                </a:path>
                <a:path w="3613784" h="1446529">
                  <a:moveTo>
                    <a:pt x="2561843" y="1446275"/>
                  </a:moveTo>
                  <a:lnTo>
                    <a:pt x="3613403" y="1446275"/>
                  </a:lnTo>
                  <a:lnTo>
                    <a:pt x="3613403" y="0"/>
                  </a:lnTo>
                  <a:lnTo>
                    <a:pt x="2561843" y="0"/>
                  </a:lnTo>
                  <a:lnTo>
                    <a:pt x="2561843" y="1446275"/>
                  </a:lnTo>
                  <a:close/>
                </a:path>
              </a:pathLst>
            </a:custGeom>
            <a:ln w="9144">
              <a:solidFill>
                <a:srgbClr val="1F517B"/>
              </a:solidFill>
            </a:ln>
          </p:spPr>
          <p:txBody>
            <a:bodyPr wrap="square" lIns="0" tIns="0" rIns="0" bIns="0" rtlCol="0"/>
            <a:lstStyle/>
            <a:p/>
          </p:txBody>
        </p:sp>
      </p:grpSp>
      <p:sp>
        <p:nvSpPr>
          <p:cNvPr id="27" name="object 27" descr=""/>
          <p:cNvSpPr txBox="1"/>
          <p:nvPr/>
        </p:nvSpPr>
        <p:spPr>
          <a:xfrm>
            <a:off x="5525770" y="5690412"/>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30" b="1">
                <a:solidFill>
                  <a:srgbClr val="1F517B"/>
                </a:solidFill>
                <a:latin typeface="微软雅黑"/>
                <a:cs typeface="微软雅黑"/>
              </a:rPr>
              <a:t>高</a:t>
            </a:r>
            <a:r>
              <a:rPr dirty="0" sz="1600" spc="-30" b="1">
                <a:solidFill>
                  <a:srgbClr val="1F517B"/>
                </a:solidFill>
                <a:latin typeface="微软雅黑"/>
                <a:cs typeface="微软雅黑"/>
              </a:rPr>
              <a:t>速</a:t>
            </a:r>
            <a:r>
              <a:rPr dirty="0" sz="1600" spc="-30" b="1">
                <a:solidFill>
                  <a:srgbClr val="1F517B"/>
                </a:solidFill>
                <a:latin typeface="微软雅黑"/>
                <a:cs typeface="微软雅黑"/>
              </a:rPr>
              <a:t>缓</a:t>
            </a:r>
            <a:r>
              <a:rPr dirty="0" sz="1600" spc="-50" b="1">
                <a:solidFill>
                  <a:srgbClr val="1F517B"/>
                </a:solidFill>
                <a:latin typeface="微软雅黑"/>
                <a:cs typeface="微软雅黑"/>
              </a:rPr>
              <a:t>冲</a:t>
            </a:r>
            <a:endParaRPr sz="1600">
              <a:latin typeface="微软雅黑"/>
              <a:cs typeface="微软雅黑"/>
            </a:endParaRPr>
          </a:p>
        </p:txBody>
      </p:sp>
      <p:sp>
        <p:nvSpPr>
          <p:cNvPr id="28" name="object 28" descr=""/>
          <p:cNvSpPr txBox="1"/>
          <p:nvPr/>
        </p:nvSpPr>
        <p:spPr>
          <a:xfrm>
            <a:off x="7920228" y="4641341"/>
            <a:ext cx="1051560" cy="577850"/>
          </a:xfrm>
          <a:prstGeom prst="rect">
            <a:avLst/>
          </a:prstGeom>
          <a:ln w="9144">
            <a:solidFill>
              <a:srgbClr val="1F517B"/>
            </a:solidFill>
          </a:ln>
        </p:spPr>
        <p:txBody>
          <a:bodyPr wrap="square" lIns="0" tIns="27305" rIns="0" bIns="0" rtlCol="0" vert="horz">
            <a:spAutoFit/>
          </a:bodyPr>
          <a:lstStyle/>
          <a:p>
            <a:pPr marL="222250" marR="212725" indent="130810">
              <a:lnSpc>
                <a:spcPct val="100000"/>
              </a:lnSpc>
              <a:spcBef>
                <a:spcPts val="215"/>
              </a:spcBef>
            </a:pPr>
            <a:r>
              <a:rPr dirty="0" sz="1600" spc="-25">
                <a:solidFill>
                  <a:srgbClr val="1F517B"/>
                </a:solidFill>
                <a:latin typeface="微软雅黑"/>
                <a:cs typeface="微软雅黑"/>
              </a:rPr>
              <a:t>用</a:t>
            </a:r>
            <a:r>
              <a:rPr dirty="0" sz="1600" spc="-50">
                <a:solidFill>
                  <a:srgbClr val="1F517B"/>
                </a:solidFill>
                <a:latin typeface="微软雅黑"/>
                <a:cs typeface="微软雅黑"/>
              </a:rPr>
              <a:t>户</a:t>
            </a:r>
            <a:r>
              <a:rPr dirty="0" sz="1600" spc="-25">
                <a:solidFill>
                  <a:srgbClr val="1F517B"/>
                </a:solidFill>
                <a:latin typeface="微软雅黑"/>
                <a:cs typeface="微软雅黑"/>
              </a:rPr>
              <a:t>数</a:t>
            </a:r>
            <a:r>
              <a:rPr dirty="0" sz="1600" spc="-25">
                <a:solidFill>
                  <a:srgbClr val="1F517B"/>
                </a:solidFill>
                <a:latin typeface="微软雅黑"/>
                <a:cs typeface="微软雅黑"/>
              </a:rPr>
              <a:t>据</a:t>
            </a:r>
            <a:r>
              <a:rPr dirty="0" sz="1600" spc="-50">
                <a:solidFill>
                  <a:srgbClr val="1F517B"/>
                </a:solidFill>
                <a:latin typeface="微软雅黑"/>
                <a:cs typeface="微软雅黑"/>
              </a:rPr>
              <a:t>区</a:t>
            </a:r>
            <a:endParaRPr sz="1600">
              <a:latin typeface="微软雅黑"/>
              <a:cs typeface="微软雅黑"/>
            </a:endParaRPr>
          </a:p>
        </p:txBody>
      </p:sp>
      <p:sp>
        <p:nvSpPr>
          <p:cNvPr id="29" name="object 29" descr=""/>
          <p:cNvSpPr txBox="1"/>
          <p:nvPr/>
        </p:nvSpPr>
        <p:spPr>
          <a:xfrm>
            <a:off x="8049894" y="5870244"/>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用</a:t>
            </a:r>
            <a:r>
              <a:rPr dirty="0" sz="1600" spc="-25" b="1">
                <a:solidFill>
                  <a:srgbClr val="1F517B"/>
                </a:solidFill>
                <a:latin typeface="微软雅黑"/>
                <a:cs typeface="微软雅黑"/>
              </a:rPr>
              <a:t>户</a:t>
            </a:r>
            <a:r>
              <a:rPr dirty="0" sz="1600" spc="-25" b="1">
                <a:solidFill>
                  <a:srgbClr val="1F517B"/>
                </a:solidFill>
                <a:latin typeface="微软雅黑"/>
                <a:cs typeface="微软雅黑"/>
              </a:rPr>
              <a:t>进</a:t>
            </a:r>
            <a:r>
              <a:rPr dirty="0" sz="1600" spc="-50" b="1">
                <a:solidFill>
                  <a:srgbClr val="1F517B"/>
                </a:solidFill>
                <a:latin typeface="微软雅黑"/>
                <a:cs typeface="微软雅黑"/>
              </a:rPr>
              <a:t>程</a:t>
            </a:r>
            <a:endParaRPr sz="1600">
              <a:latin typeface="微软雅黑"/>
              <a:cs typeface="微软雅黑"/>
            </a:endParaRPr>
          </a:p>
        </p:txBody>
      </p:sp>
      <p:grpSp>
        <p:nvGrpSpPr>
          <p:cNvPr id="30" name="object 30" descr=""/>
          <p:cNvGrpSpPr/>
          <p:nvPr/>
        </p:nvGrpSpPr>
        <p:grpSpPr>
          <a:xfrm>
            <a:off x="3597973" y="4472749"/>
            <a:ext cx="945515" cy="945515"/>
            <a:chOff x="3597973" y="4472749"/>
            <a:chExt cx="945515" cy="945515"/>
          </a:xfrm>
        </p:grpSpPr>
        <p:sp>
          <p:nvSpPr>
            <p:cNvPr id="31" name="object 31" descr=""/>
            <p:cNvSpPr/>
            <p:nvPr/>
          </p:nvSpPr>
          <p:spPr>
            <a:xfrm>
              <a:off x="3602735" y="4477511"/>
              <a:ext cx="935990" cy="935990"/>
            </a:xfrm>
            <a:custGeom>
              <a:avLst/>
              <a:gdLst/>
              <a:ahLst/>
              <a:cxnLst/>
              <a:rect l="l" t="t" r="r" b="b"/>
              <a:pathLst>
                <a:path w="935989" h="935989">
                  <a:moveTo>
                    <a:pt x="467867" y="0"/>
                  </a:moveTo>
                  <a:lnTo>
                    <a:pt x="420023" y="2415"/>
                  </a:lnTo>
                  <a:lnTo>
                    <a:pt x="373562" y="9503"/>
                  </a:lnTo>
                  <a:lnTo>
                    <a:pt x="328720" y="21030"/>
                  </a:lnTo>
                  <a:lnTo>
                    <a:pt x="285732" y="36760"/>
                  </a:lnTo>
                  <a:lnTo>
                    <a:pt x="244832" y="56459"/>
                  </a:lnTo>
                  <a:lnTo>
                    <a:pt x="206257" y="79891"/>
                  </a:lnTo>
                  <a:lnTo>
                    <a:pt x="170240" y="106822"/>
                  </a:lnTo>
                  <a:lnTo>
                    <a:pt x="137017" y="137017"/>
                  </a:lnTo>
                  <a:lnTo>
                    <a:pt x="106822" y="170240"/>
                  </a:lnTo>
                  <a:lnTo>
                    <a:pt x="79891" y="206257"/>
                  </a:lnTo>
                  <a:lnTo>
                    <a:pt x="56459" y="244832"/>
                  </a:lnTo>
                  <a:lnTo>
                    <a:pt x="36760" y="285732"/>
                  </a:lnTo>
                  <a:lnTo>
                    <a:pt x="21030" y="328720"/>
                  </a:lnTo>
                  <a:lnTo>
                    <a:pt x="9503" y="373562"/>
                  </a:lnTo>
                  <a:lnTo>
                    <a:pt x="2415" y="420023"/>
                  </a:lnTo>
                  <a:lnTo>
                    <a:pt x="0" y="467868"/>
                  </a:lnTo>
                  <a:lnTo>
                    <a:pt x="2415" y="515712"/>
                  </a:lnTo>
                  <a:lnTo>
                    <a:pt x="9503" y="562173"/>
                  </a:lnTo>
                  <a:lnTo>
                    <a:pt x="21030" y="607015"/>
                  </a:lnTo>
                  <a:lnTo>
                    <a:pt x="36760" y="650003"/>
                  </a:lnTo>
                  <a:lnTo>
                    <a:pt x="56459" y="690903"/>
                  </a:lnTo>
                  <a:lnTo>
                    <a:pt x="79891" y="729478"/>
                  </a:lnTo>
                  <a:lnTo>
                    <a:pt x="106822" y="765495"/>
                  </a:lnTo>
                  <a:lnTo>
                    <a:pt x="137017" y="798718"/>
                  </a:lnTo>
                  <a:lnTo>
                    <a:pt x="170240" y="828913"/>
                  </a:lnTo>
                  <a:lnTo>
                    <a:pt x="206257" y="855844"/>
                  </a:lnTo>
                  <a:lnTo>
                    <a:pt x="244832" y="879276"/>
                  </a:lnTo>
                  <a:lnTo>
                    <a:pt x="285732" y="898975"/>
                  </a:lnTo>
                  <a:lnTo>
                    <a:pt x="328720" y="914705"/>
                  </a:lnTo>
                  <a:lnTo>
                    <a:pt x="373562" y="926232"/>
                  </a:lnTo>
                  <a:lnTo>
                    <a:pt x="420023" y="933320"/>
                  </a:lnTo>
                  <a:lnTo>
                    <a:pt x="467867" y="935735"/>
                  </a:lnTo>
                  <a:lnTo>
                    <a:pt x="515712" y="933320"/>
                  </a:lnTo>
                  <a:lnTo>
                    <a:pt x="562173" y="926232"/>
                  </a:lnTo>
                  <a:lnTo>
                    <a:pt x="607015" y="914705"/>
                  </a:lnTo>
                  <a:lnTo>
                    <a:pt x="650003" y="898975"/>
                  </a:lnTo>
                  <a:lnTo>
                    <a:pt x="690903" y="879276"/>
                  </a:lnTo>
                  <a:lnTo>
                    <a:pt x="729478" y="855844"/>
                  </a:lnTo>
                  <a:lnTo>
                    <a:pt x="765495" y="828913"/>
                  </a:lnTo>
                  <a:lnTo>
                    <a:pt x="798718" y="798718"/>
                  </a:lnTo>
                  <a:lnTo>
                    <a:pt x="828913" y="765495"/>
                  </a:lnTo>
                  <a:lnTo>
                    <a:pt x="855844" y="729478"/>
                  </a:lnTo>
                  <a:lnTo>
                    <a:pt x="879276" y="690903"/>
                  </a:lnTo>
                  <a:lnTo>
                    <a:pt x="898975" y="650003"/>
                  </a:lnTo>
                  <a:lnTo>
                    <a:pt x="914705" y="607015"/>
                  </a:lnTo>
                  <a:lnTo>
                    <a:pt x="926232" y="562173"/>
                  </a:lnTo>
                  <a:lnTo>
                    <a:pt x="933320" y="515712"/>
                  </a:lnTo>
                  <a:lnTo>
                    <a:pt x="935736" y="467868"/>
                  </a:lnTo>
                  <a:lnTo>
                    <a:pt x="933320" y="420023"/>
                  </a:lnTo>
                  <a:lnTo>
                    <a:pt x="926232" y="373562"/>
                  </a:lnTo>
                  <a:lnTo>
                    <a:pt x="914705" y="328720"/>
                  </a:lnTo>
                  <a:lnTo>
                    <a:pt x="898975" y="285732"/>
                  </a:lnTo>
                  <a:lnTo>
                    <a:pt x="879276" y="244832"/>
                  </a:lnTo>
                  <a:lnTo>
                    <a:pt x="855844" y="206257"/>
                  </a:lnTo>
                  <a:lnTo>
                    <a:pt x="828913" y="170240"/>
                  </a:lnTo>
                  <a:lnTo>
                    <a:pt x="798718" y="137017"/>
                  </a:lnTo>
                  <a:lnTo>
                    <a:pt x="765495" y="106822"/>
                  </a:lnTo>
                  <a:lnTo>
                    <a:pt x="729478" y="79891"/>
                  </a:lnTo>
                  <a:lnTo>
                    <a:pt x="690903" y="56459"/>
                  </a:lnTo>
                  <a:lnTo>
                    <a:pt x="650003" y="36760"/>
                  </a:lnTo>
                  <a:lnTo>
                    <a:pt x="607015" y="21030"/>
                  </a:lnTo>
                  <a:lnTo>
                    <a:pt x="562173" y="9503"/>
                  </a:lnTo>
                  <a:lnTo>
                    <a:pt x="515712" y="2415"/>
                  </a:lnTo>
                  <a:lnTo>
                    <a:pt x="467867" y="0"/>
                  </a:lnTo>
                  <a:close/>
                </a:path>
              </a:pathLst>
            </a:custGeom>
            <a:solidFill>
              <a:srgbClr val="FFCCFF"/>
            </a:solidFill>
          </p:spPr>
          <p:txBody>
            <a:bodyPr wrap="square" lIns="0" tIns="0" rIns="0" bIns="0" rtlCol="0"/>
            <a:lstStyle/>
            <a:p/>
          </p:txBody>
        </p:sp>
        <p:sp>
          <p:nvSpPr>
            <p:cNvPr id="32" name="object 32" descr=""/>
            <p:cNvSpPr/>
            <p:nvPr/>
          </p:nvSpPr>
          <p:spPr>
            <a:xfrm>
              <a:off x="3602735" y="4477511"/>
              <a:ext cx="935990" cy="935990"/>
            </a:xfrm>
            <a:custGeom>
              <a:avLst/>
              <a:gdLst/>
              <a:ahLst/>
              <a:cxnLst/>
              <a:rect l="l" t="t" r="r" b="b"/>
              <a:pathLst>
                <a:path w="935989" h="935989">
                  <a:moveTo>
                    <a:pt x="0" y="467868"/>
                  </a:moveTo>
                  <a:lnTo>
                    <a:pt x="2415" y="420023"/>
                  </a:lnTo>
                  <a:lnTo>
                    <a:pt x="9503" y="373562"/>
                  </a:lnTo>
                  <a:lnTo>
                    <a:pt x="21030" y="328720"/>
                  </a:lnTo>
                  <a:lnTo>
                    <a:pt x="36760" y="285732"/>
                  </a:lnTo>
                  <a:lnTo>
                    <a:pt x="56459" y="244832"/>
                  </a:lnTo>
                  <a:lnTo>
                    <a:pt x="79891" y="206257"/>
                  </a:lnTo>
                  <a:lnTo>
                    <a:pt x="106822" y="170240"/>
                  </a:lnTo>
                  <a:lnTo>
                    <a:pt x="137017" y="137017"/>
                  </a:lnTo>
                  <a:lnTo>
                    <a:pt x="170240" y="106822"/>
                  </a:lnTo>
                  <a:lnTo>
                    <a:pt x="206257" y="79891"/>
                  </a:lnTo>
                  <a:lnTo>
                    <a:pt x="244832" y="56459"/>
                  </a:lnTo>
                  <a:lnTo>
                    <a:pt x="285732" y="36760"/>
                  </a:lnTo>
                  <a:lnTo>
                    <a:pt x="328720" y="21030"/>
                  </a:lnTo>
                  <a:lnTo>
                    <a:pt x="373562" y="9503"/>
                  </a:lnTo>
                  <a:lnTo>
                    <a:pt x="420023" y="2415"/>
                  </a:lnTo>
                  <a:lnTo>
                    <a:pt x="467867" y="0"/>
                  </a:lnTo>
                  <a:lnTo>
                    <a:pt x="515712" y="2415"/>
                  </a:lnTo>
                  <a:lnTo>
                    <a:pt x="562173" y="9503"/>
                  </a:lnTo>
                  <a:lnTo>
                    <a:pt x="607015" y="21030"/>
                  </a:lnTo>
                  <a:lnTo>
                    <a:pt x="650003" y="36760"/>
                  </a:lnTo>
                  <a:lnTo>
                    <a:pt x="690903" y="56459"/>
                  </a:lnTo>
                  <a:lnTo>
                    <a:pt x="729478" y="79891"/>
                  </a:lnTo>
                  <a:lnTo>
                    <a:pt x="765495" y="106822"/>
                  </a:lnTo>
                  <a:lnTo>
                    <a:pt x="798718" y="137017"/>
                  </a:lnTo>
                  <a:lnTo>
                    <a:pt x="828913" y="170240"/>
                  </a:lnTo>
                  <a:lnTo>
                    <a:pt x="855844" y="206257"/>
                  </a:lnTo>
                  <a:lnTo>
                    <a:pt x="879276" y="244832"/>
                  </a:lnTo>
                  <a:lnTo>
                    <a:pt x="898975" y="285732"/>
                  </a:lnTo>
                  <a:lnTo>
                    <a:pt x="914705" y="328720"/>
                  </a:lnTo>
                  <a:lnTo>
                    <a:pt x="926232" y="373562"/>
                  </a:lnTo>
                  <a:lnTo>
                    <a:pt x="933320" y="420023"/>
                  </a:lnTo>
                  <a:lnTo>
                    <a:pt x="935736" y="467868"/>
                  </a:lnTo>
                  <a:lnTo>
                    <a:pt x="933320" y="515712"/>
                  </a:lnTo>
                  <a:lnTo>
                    <a:pt x="926232" y="562173"/>
                  </a:lnTo>
                  <a:lnTo>
                    <a:pt x="914705" y="607015"/>
                  </a:lnTo>
                  <a:lnTo>
                    <a:pt x="898975" y="650003"/>
                  </a:lnTo>
                  <a:lnTo>
                    <a:pt x="879276" y="690903"/>
                  </a:lnTo>
                  <a:lnTo>
                    <a:pt x="855844" y="729478"/>
                  </a:lnTo>
                  <a:lnTo>
                    <a:pt x="828913" y="765495"/>
                  </a:lnTo>
                  <a:lnTo>
                    <a:pt x="798718" y="798718"/>
                  </a:lnTo>
                  <a:lnTo>
                    <a:pt x="765495" y="828913"/>
                  </a:lnTo>
                  <a:lnTo>
                    <a:pt x="729478" y="855844"/>
                  </a:lnTo>
                  <a:lnTo>
                    <a:pt x="690903" y="879276"/>
                  </a:lnTo>
                  <a:lnTo>
                    <a:pt x="650003" y="898975"/>
                  </a:lnTo>
                  <a:lnTo>
                    <a:pt x="607015" y="914705"/>
                  </a:lnTo>
                  <a:lnTo>
                    <a:pt x="562173" y="926232"/>
                  </a:lnTo>
                  <a:lnTo>
                    <a:pt x="515712" y="933320"/>
                  </a:lnTo>
                  <a:lnTo>
                    <a:pt x="467867" y="935735"/>
                  </a:lnTo>
                  <a:lnTo>
                    <a:pt x="420023" y="933320"/>
                  </a:lnTo>
                  <a:lnTo>
                    <a:pt x="373562" y="926232"/>
                  </a:lnTo>
                  <a:lnTo>
                    <a:pt x="328720" y="914705"/>
                  </a:lnTo>
                  <a:lnTo>
                    <a:pt x="285732" y="898975"/>
                  </a:lnTo>
                  <a:lnTo>
                    <a:pt x="244832" y="879276"/>
                  </a:lnTo>
                  <a:lnTo>
                    <a:pt x="206257" y="855844"/>
                  </a:lnTo>
                  <a:lnTo>
                    <a:pt x="170240" y="828913"/>
                  </a:lnTo>
                  <a:lnTo>
                    <a:pt x="137017" y="798718"/>
                  </a:lnTo>
                  <a:lnTo>
                    <a:pt x="106822" y="765495"/>
                  </a:lnTo>
                  <a:lnTo>
                    <a:pt x="79891" y="729478"/>
                  </a:lnTo>
                  <a:lnTo>
                    <a:pt x="56459" y="690903"/>
                  </a:lnTo>
                  <a:lnTo>
                    <a:pt x="36760" y="650003"/>
                  </a:lnTo>
                  <a:lnTo>
                    <a:pt x="21030" y="607015"/>
                  </a:lnTo>
                  <a:lnTo>
                    <a:pt x="9503" y="562173"/>
                  </a:lnTo>
                  <a:lnTo>
                    <a:pt x="2415" y="515712"/>
                  </a:lnTo>
                  <a:lnTo>
                    <a:pt x="0" y="467868"/>
                  </a:lnTo>
                  <a:close/>
                </a:path>
              </a:pathLst>
            </a:custGeom>
            <a:ln w="9144">
              <a:solidFill>
                <a:srgbClr val="1F517B"/>
              </a:solidFill>
            </a:ln>
          </p:spPr>
          <p:txBody>
            <a:bodyPr wrap="square" lIns="0" tIns="0" rIns="0" bIns="0" rtlCol="0"/>
            <a:lstStyle/>
            <a:p/>
          </p:txBody>
        </p:sp>
      </p:grpSp>
      <p:sp>
        <p:nvSpPr>
          <p:cNvPr id="33" name="object 33" descr=""/>
          <p:cNvSpPr txBox="1"/>
          <p:nvPr/>
        </p:nvSpPr>
        <p:spPr>
          <a:xfrm>
            <a:off x="3826509" y="5455411"/>
            <a:ext cx="431165" cy="269240"/>
          </a:xfrm>
          <a:prstGeom prst="rect">
            <a:avLst/>
          </a:prstGeom>
        </p:spPr>
        <p:txBody>
          <a:bodyPr wrap="square" lIns="0" tIns="12065" rIns="0" bIns="0" rtlCol="0" vert="horz">
            <a:spAutoFit/>
          </a:bodyPr>
          <a:lstStyle/>
          <a:p>
            <a:pPr marL="12700">
              <a:lnSpc>
                <a:spcPct val="100000"/>
              </a:lnSpc>
              <a:spcBef>
                <a:spcPts val="95"/>
              </a:spcBef>
            </a:pPr>
            <a:r>
              <a:rPr dirty="0" sz="1600" spc="-30" b="1">
                <a:solidFill>
                  <a:srgbClr val="1F517B"/>
                </a:solidFill>
                <a:latin typeface="微软雅黑"/>
                <a:cs typeface="微软雅黑"/>
              </a:rPr>
              <a:t>磁</a:t>
            </a:r>
            <a:r>
              <a:rPr dirty="0" sz="1600" spc="-50" b="1">
                <a:solidFill>
                  <a:srgbClr val="1F517B"/>
                </a:solidFill>
                <a:latin typeface="微软雅黑"/>
                <a:cs typeface="微软雅黑"/>
              </a:rPr>
              <a:t>盘</a:t>
            </a:r>
            <a:endParaRPr sz="1600">
              <a:latin typeface="微软雅黑"/>
              <a:cs typeface="微软雅黑"/>
            </a:endParaRPr>
          </a:p>
        </p:txBody>
      </p:sp>
      <p:grpSp>
        <p:nvGrpSpPr>
          <p:cNvPr id="34" name="object 34" descr=""/>
          <p:cNvGrpSpPr/>
          <p:nvPr/>
        </p:nvGrpSpPr>
        <p:grpSpPr>
          <a:xfrm>
            <a:off x="4234434" y="4739640"/>
            <a:ext cx="4742180" cy="485140"/>
            <a:chOff x="4234434" y="4739640"/>
            <a:chExt cx="4742180" cy="485140"/>
          </a:xfrm>
        </p:grpSpPr>
        <p:sp>
          <p:nvSpPr>
            <p:cNvPr id="35" name="object 35" descr=""/>
            <p:cNvSpPr/>
            <p:nvPr/>
          </p:nvSpPr>
          <p:spPr>
            <a:xfrm>
              <a:off x="4234434" y="4739640"/>
              <a:ext cx="3813175" cy="241300"/>
            </a:xfrm>
            <a:custGeom>
              <a:avLst/>
              <a:gdLst/>
              <a:ahLst/>
              <a:cxnLst/>
              <a:rect l="l" t="t" r="r" b="b"/>
              <a:pathLst>
                <a:path w="3813175" h="241300">
                  <a:moveTo>
                    <a:pt x="1374648" y="51816"/>
                  </a:moveTo>
                  <a:lnTo>
                    <a:pt x="129540" y="51816"/>
                  </a:lnTo>
                  <a:lnTo>
                    <a:pt x="129540" y="0"/>
                  </a:lnTo>
                  <a:lnTo>
                    <a:pt x="0" y="64770"/>
                  </a:lnTo>
                  <a:lnTo>
                    <a:pt x="129540" y="129540"/>
                  </a:lnTo>
                  <a:lnTo>
                    <a:pt x="129540" y="77724"/>
                  </a:lnTo>
                  <a:lnTo>
                    <a:pt x="1374648" y="77724"/>
                  </a:lnTo>
                  <a:lnTo>
                    <a:pt x="1374648" y="51816"/>
                  </a:lnTo>
                  <a:close/>
                </a:path>
                <a:path w="3813175" h="241300">
                  <a:moveTo>
                    <a:pt x="3813048" y="163068"/>
                  </a:moveTo>
                  <a:lnTo>
                    <a:pt x="2193036" y="163068"/>
                  </a:lnTo>
                  <a:lnTo>
                    <a:pt x="2193036" y="111252"/>
                  </a:lnTo>
                  <a:lnTo>
                    <a:pt x="2063496" y="176022"/>
                  </a:lnTo>
                  <a:lnTo>
                    <a:pt x="2193036" y="240792"/>
                  </a:lnTo>
                  <a:lnTo>
                    <a:pt x="2193036" y="188976"/>
                  </a:lnTo>
                  <a:lnTo>
                    <a:pt x="3813048" y="188976"/>
                  </a:lnTo>
                  <a:lnTo>
                    <a:pt x="3813048" y="163068"/>
                  </a:lnTo>
                  <a:close/>
                </a:path>
              </a:pathLst>
            </a:custGeom>
            <a:solidFill>
              <a:srgbClr val="1F517B"/>
            </a:solidFill>
          </p:spPr>
          <p:txBody>
            <a:bodyPr wrap="square" lIns="0" tIns="0" rIns="0" bIns="0" rtlCol="0"/>
            <a:lstStyle/>
            <a:p/>
          </p:txBody>
        </p:sp>
        <p:sp>
          <p:nvSpPr>
            <p:cNvPr id="36" name="object 36" descr=""/>
            <p:cNvSpPr/>
            <p:nvPr/>
          </p:nvSpPr>
          <p:spPr>
            <a:xfrm>
              <a:off x="7920228" y="5218176"/>
              <a:ext cx="1051560" cy="1905"/>
            </a:xfrm>
            <a:custGeom>
              <a:avLst/>
              <a:gdLst/>
              <a:ahLst/>
              <a:cxnLst/>
              <a:rect l="l" t="t" r="r" b="b"/>
              <a:pathLst>
                <a:path w="1051559" h="1904">
                  <a:moveTo>
                    <a:pt x="0" y="0"/>
                  </a:moveTo>
                  <a:lnTo>
                    <a:pt x="1051560" y="1524"/>
                  </a:lnTo>
                </a:path>
              </a:pathLst>
            </a:custGeom>
            <a:ln w="9144">
              <a:solidFill>
                <a:srgbClr val="1F517B"/>
              </a:solidFill>
            </a:ln>
          </p:spPr>
          <p:txBody>
            <a:bodyPr wrap="square" lIns="0" tIns="0" rIns="0" bIns="0" rtlCol="0"/>
            <a:lstStyle/>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sp>
        <p:nvSpPr>
          <p:cNvPr id="3" name="object 3"/>
          <p:cNvSpPr txBox="1">
            <a:spLocks noGrp="1"/>
          </p:cNvSpPr>
          <p:nvPr>
            <p:ph type="title"/>
          </p:nvPr>
        </p:nvSpPr>
        <p:spPr>
          <a:xfrm>
            <a:off x="553618" y="584453"/>
            <a:ext cx="3060065" cy="391160"/>
          </a:xfrm>
          <a:prstGeom prst="rect"/>
        </p:spPr>
        <p:txBody>
          <a:bodyPr wrap="square" lIns="0" tIns="12700" rIns="0" bIns="0" rtlCol="0" vert="horz">
            <a:spAutoFit/>
          </a:bodyPr>
          <a:lstStyle/>
          <a:p>
            <a:pPr marL="12700">
              <a:lnSpc>
                <a:spcPct val="100000"/>
              </a:lnSpc>
              <a:spcBef>
                <a:spcPts val="100"/>
              </a:spcBef>
            </a:pPr>
            <a:r>
              <a:rPr dirty="0" sz="2400" spc="5">
                <a:solidFill>
                  <a:srgbClr val="1F517B"/>
                </a:solidFill>
              </a:rPr>
              <a:t>② </a:t>
            </a:r>
            <a:r>
              <a:rPr dirty="0" sz="2400" spc="-10">
                <a:solidFill>
                  <a:srgbClr val="1F517B"/>
                </a:solidFill>
              </a:rPr>
              <a:t>UNIX缓冲管理算法</a:t>
            </a:r>
            <a:endParaRPr sz="2400"/>
          </a:p>
        </p:txBody>
      </p:sp>
      <p:sp>
        <p:nvSpPr>
          <p:cNvPr id="4" name="object 4" descr=""/>
          <p:cNvSpPr txBox="1"/>
          <p:nvPr/>
        </p:nvSpPr>
        <p:spPr>
          <a:xfrm>
            <a:off x="1093419" y="1018134"/>
            <a:ext cx="10357485" cy="5086350"/>
          </a:xfrm>
          <a:prstGeom prst="rect">
            <a:avLst/>
          </a:prstGeom>
        </p:spPr>
        <p:txBody>
          <a:bodyPr wrap="square" lIns="0" tIns="134620" rIns="0" bIns="0" rtlCol="0" vert="horz">
            <a:spAutoFit/>
          </a:bodyPr>
          <a:lstStyle/>
          <a:p>
            <a:pPr marL="372110" indent="-360045">
              <a:lnSpc>
                <a:spcPct val="100000"/>
              </a:lnSpc>
              <a:spcBef>
                <a:spcPts val="1060"/>
              </a:spcBef>
              <a:buClr>
                <a:srgbClr val="1F517B"/>
              </a:buClr>
              <a:buSzPct val="95000"/>
              <a:buFont typeface="Arial"/>
              <a:buChar char="•"/>
              <a:tabLst>
                <a:tab pos="372110" algn="l"/>
                <a:tab pos="372745" algn="l"/>
              </a:tabLst>
            </a:pPr>
            <a:r>
              <a:rPr dirty="0" sz="2000" b="1">
                <a:solidFill>
                  <a:srgbClr val="00AFEF"/>
                </a:solidFill>
                <a:latin typeface="微软雅黑"/>
                <a:cs typeface="微软雅黑"/>
              </a:rPr>
              <a:t>一个</a:t>
            </a:r>
            <a:r>
              <a:rPr dirty="0" sz="2000" spc="-10" b="1">
                <a:solidFill>
                  <a:srgbClr val="00AFEF"/>
                </a:solidFill>
                <a:latin typeface="微软雅黑"/>
                <a:cs typeface="微软雅黑"/>
              </a:rPr>
              <a:t>buf被分配用于读/写某设备上的块时</a:t>
            </a:r>
            <a:endParaRPr sz="2000">
              <a:latin typeface="微软雅黑"/>
              <a:cs typeface="微软雅黑"/>
            </a:endParaRPr>
          </a:p>
          <a:p>
            <a:pPr marL="463550">
              <a:lnSpc>
                <a:spcPct val="100000"/>
              </a:lnSpc>
              <a:spcBef>
                <a:spcPts val="960"/>
              </a:spcBef>
            </a:pPr>
            <a:r>
              <a:rPr dirty="0" sz="2000">
                <a:solidFill>
                  <a:srgbClr val="1F517B"/>
                </a:solidFill>
                <a:latin typeface="微软雅黑"/>
                <a:cs typeface="微软雅黑"/>
              </a:rPr>
              <a:t>置B_</a:t>
            </a:r>
            <a:r>
              <a:rPr dirty="0" sz="2000" spc="35">
                <a:solidFill>
                  <a:srgbClr val="1F517B"/>
                </a:solidFill>
                <a:latin typeface="微软雅黑"/>
                <a:cs typeface="微软雅黑"/>
              </a:rPr>
              <a:t> </a:t>
            </a:r>
            <a:r>
              <a:rPr dirty="0" sz="2000" spc="-10">
                <a:solidFill>
                  <a:srgbClr val="1F517B"/>
                </a:solidFill>
                <a:latin typeface="微软雅黑"/>
                <a:cs typeface="微软雅黑"/>
              </a:rPr>
              <a:t>BUSY=1，位于b</a:t>
            </a:r>
            <a:r>
              <a:rPr dirty="0" sz="2000" spc="-15">
                <a:solidFill>
                  <a:srgbClr val="1F517B"/>
                </a:solidFill>
                <a:latin typeface="微软雅黑"/>
                <a:cs typeface="微软雅黑"/>
              </a:rPr>
              <a:t>链上，不在</a:t>
            </a:r>
            <a:r>
              <a:rPr dirty="0" sz="2000" spc="-10">
                <a:solidFill>
                  <a:srgbClr val="1F517B"/>
                </a:solidFill>
                <a:latin typeface="微软雅黑"/>
                <a:cs typeface="微软雅黑"/>
              </a:rPr>
              <a:t>av</a:t>
            </a:r>
            <a:r>
              <a:rPr dirty="0" sz="2000" spc="-20">
                <a:solidFill>
                  <a:srgbClr val="1F517B"/>
                </a:solidFill>
                <a:latin typeface="微软雅黑"/>
                <a:cs typeface="微软雅黑"/>
              </a:rPr>
              <a:t>链上；</a:t>
            </a:r>
            <a:endParaRPr sz="2000">
              <a:latin typeface="微软雅黑"/>
              <a:cs typeface="微软雅黑"/>
            </a:endParaRPr>
          </a:p>
          <a:p>
            <a:pPr marL="372110" indent="-360045">
              <a:lnSpc>
                <a:spcPct val="100000"/>
              </a:lnSpc>
              <a:spcBef>
                <a:spcPts val="1440"/>
              </a:spcBef>
              <a:buClr>
                <a:srgbClr val="1F517B"/>
              </a:buClr>
              <a:buSzPct val="95000"/>
              <a:buFont typeface="Arial"/>
              <a:buChar char="•"/>
              <a:tabLst>
                <a:tab pos="372110" algn="l"/>
                <a:tab pos="372745" algn="l"/>
              </a:tabLst>
            </a:pPr>
            <a:r>
              <a:rPr dirty="0" sz="2000" spc="-15" b="1">
                <a:solidFill>
                  <a:srgbClr val="00AFEF"/>
                </a:solidFill>
                <a:latin typeface="微软雅黑"/>
                <a:cs typeface="微软雅黑"/>
              </a:rPr>
              <a:t>当读/写操作结束时</a:t>
            </a:r>
            <a:endParaRPr sz="2000">
              <a:latin typeface="微软雅黑"/>
              <a:cs typeface="微软雅黑"/>
            </a:endParaRPr>
          </a:p>
          <a:p>
            <a:pPr marL="463550">
              <a:lnSpc>
                <a:spcPct val="100000"/>
              </a:lnSpc>
              <a:spcBef>
                <a:spcPts val="720"/>
              </a:spcBef>
            </a:pPr>
            <a:r>
              <a:rPr dirty="0" sz="2000">
                <a:solidFill>
                  <a:srgbClr val="1F517B"/>
                </a:solidFill>
                <a:latin typeface="微软雅黑"/>
                <a:cs typeface="微软雅黑"/>
              </a:rPr>
              <a:t>释放该buf，置</a:t>
            </a:r>
            <a:r>
              <a:rPr dirty="0" sz="2000" spc="-10">
                <a:solidFill>
                  <a:srgbClr val="1F517B"/>
                </a:solidFill>
                <a:latin typeface="微软雅黑"/>
                <a:cs typeface="微软雅黑"/>
              </a:rPr>
              <a:t>B_BUSY=0，</a:t>
            </a:r>
            <a:r>
              <a:rPr dirty="0" sz="2000" spc="-10" b="1">
                <a:solidFill>
                  <a:srgbClr val="C00000"/>
                </a:solidFill>
                <a:latin typeface="微软雅黑"/>
                <a:cs typeface="微软雅黑"/>
              </a:rPr>
              <a:t>仍留在b</a:t>
            </a:r>
            <a:r>
              <a:rPr dirty="0" sz="2000" b="1">
                <a:solidFill>
                  <a:srgbClr val="C00000"/>
                </a:solidFill>
                <a:latin typeface="微软雅黑"/>
                <a:cs typeface="微软雅黑"/>
              </a:rPr>
              <a:t>链上</a:t>
            </a:r>
            <a:r>
              <a:rPr dirty="0" sz="2000" spc="-15">
                <a:solidFill>
                  <a:srgbClr val="1F517B"/>
                </a:solidFill>
                <a:latin typeface="微软雅黑"/>
                <a:cs typeface="微软雅黑"/>
              </a:rPr>
              <a:t>，并送入</a:t>
            </a:r>
            <a:r>
              <a:rPr dirty="0" sz="2000" spc="-10">
                <a:solidFill>
                  <a:srgbClr val="1F517B"/>
                </a:solidFill>
                <a:latin typeface="微软雅黑"/>
                <a:cs typeface="微软雅黑"/>
              </a:rPr>
              <a:t>av</a:t>
            </a:r>
            <a:r>
              <a:rPr dirty="0" sz="2000" spc="-20">
                <a:solidFill>
                  <a:srgbClr val="1F517B"/>
                </a:solidFill>
                <a:latin typeface="微软雅黑"/>
                <a:cs typeface="微软雅黑"/>
              </a:rPr>
              <a:t>链尾；</a:t>
            </a:r>
            <a:endParaRPr sz="2000">
              <a:latin typeface="微软雅黑"/>
              <a:cs typeface="微软雅黑"/>
            </a:endParaRPr>
          </a:p>
          <a:p>
            <a:pPr marL="372110" indent="-360045">
              <a:lnSpc>
                <a:spcPct val="100000"/>
              </a:lnSpc>
              <a:spcBef>
                <a:spcPts val="1440"/>
              </a:spcBef>
              <a:buClr>
                <a:srgbClr val="1F517B"/>
              </a:buClr>
              <a:buSzPct val="95000"/>
              <a:buFont typeface="Arial"/>
              <a:buChar char="•"/>
              <a:tabLst>
                <a:tab pos="372110" algn="l"/>
                <a:tab pos="372745" algn="l"/>
              </a:tabLst>
            </a:pPr>
            <a:r>
              <a:rPr dirty="0" sz="2000" b="1">
                <a:solidFill>
                  <a:srgbClr val="00AFEF"/>
                </a:solidFill>
                <a:latin typeface="微软雅黑"/>
                <a:cs typeface="微软雅黑"/>
              </a:rPr>
              <a:t>若进程需要的信息在</a:t>
            </a:r>
            <a:r>
              <a:rPr dirty="0" sz="2000" spc="-10" b="1">
                <a:solidFill>
                  <a:srgbClr val="00AFEF"/>
                </a:solidFill>
                <a:latin typeface="微软雅黑"/>
                <a:cs typeface="微软雅黑"/>
              </a:rPr>
              <a:t>buf</a:t>
            </a:r>
            <a:r>
              <a:rPr dirty="0" sz="2000" spc="-25" b="1">
                <a:solidFill>
                  <a:srgbClr val="00AFEF"/>
                </a:solidFill>
                <a:latin typeface="微软雅黑"/>
                <a:cs typeface="微软雅黑"/>
              </a:rPr>
              <a:t>中时</a:t>
            </a:r>
            <a:endParaRPr sz="2000">
              <a:latin typeface="微软雅黑"/>
              <a:cs typeface="微软雅黑"/>
            </a:endParaRPr>
          </a:p>
          <a:p>
            <a:pPr marL="463550">
              <a:lnSpc>
                <a:spcPct val="100000"/>
              </a:lnSpc>
              <a:spcBef>
                <a:spcPts val="720"/>
              </a:spcBef>
            </a:pPr>
            <a:r>
              <a:rPr dirty="0" sz="2000" spc="-10">
                <a:solidFill>
                  <a:srgbClr val="1F517B"/>
                </a:solidFill>
                <a:latin typeface="微软雅黑"/>
                <a:cs typeface="微软雅黑"/>
              </a:rPr>
              <a:t>在该设备的</a:t>
            </a:r>
            <a:r>
              <a:rPr dirty="0" sz="2000">
                <a:solidFill>
                  <a:srgbClr val="1F517B"/>
                </a:solidFill>
                <a:latin typeface="微软雅黑"/>
                <a:cs typeface="微软雅黑"/>
              </a:rPr>
              <a:t>b</a:t>
            </a:r>
            <a:r>
              <a:rPr dirty="0" sz="2000" spc="-10">
                <a:solidFill>
                  <a:srgbClr val="1F517B"/>
                </a:solidFill>
                <a:latin typeface="微软雅黑"/>
                <a:cs typeface="微软雅黑"/>
              </a:rPr>
              <a:t>链上找到，置B_BUSY=1；从av</a:t>
            </a:r>
            <a:r>
              <a:rPr dirty="0" sz="2000" spc="-20">
                <a:solidFill>
                  <a:srgbClr val="1F517B"/>
                </a:solidFill>
                <a:latin typeface="微软雅黑"/>
                <a:cs typeface="微软雅黑"/>
              </a:rPr>
              <a:t>链上摘除，使用完后，送入</a:t>
            </a:r>
            <a:r>
              <a:rPr dirty="0" sz="2000" spc="-10">
                <a:solidFill>
                  <a:srgbClr val="1F517B"/>
                </a:solidFill>
                <a:latin typeface="微软雅黑"/>
                <a:cs typeface="微软雅黑"/>
              </a:rPr>
              <a:t>av</a:t>
            </a:r>
            <a:r>
              <a:rPr dirty="0" sz="2000" spc="-20">
                <a:solidFill>
                  <a:srgbClr val="1F517B"/>
                </a:solidFill>
                <a:latin typeface="微软雅黑"/>
                <a:cs typeface="微软雅黑"/>
              </a:rPr>
              <a:t>链队尾。</a:t>
            </a:r>
            <a:endParaRPr sz="2000">
              <a:latin typeface="微软雅黑"/>
              <a:cs typeface="微软雅黑"/>
            </a:endParaRPr>
          </a:p>
          <a:p>
            <a:pPr marL="372110" indent="-360045">
              <a:lnSpc>
                <a:spcPct val="100000"/>
              </a:lnSpc>
              <a:spcBef>
                <a:spcPts val="1445"/>
              </a:spcBef>
              <a:buClr>
                <a:srgbClr val="1F517B"/>
              </a:buClr>
              <a:buSzPct val="95000"/>
              <a:buFont typeface="Arial"/>
              <a:buChar char="•"/>
              <a:tabLst>
                <a:tab pos="372110" algn="l"/>
                <a:tab pos="372745" algn="l"/>
              </a:tabLst>
            </a:pPr>
            <a:r>
              <a:rPr dirty="0" sz="2000" b="1">
                <a:solidFill>
                  <a:srgbClr val="00AFEF"/>
                </a:solidFill>
                <a:latin typeface="微软雅黑"/>
                <a:cs typeface="微软雅黑"/>
              </a:rPr>
              <a:t>对空闲</a:t>
            </a:r>
            <a:r>
              <a:rPr dirty="0" sz="2000" spc="-10" b="1">
                <a:solidFill>
                  <a:srgbClr val="00AFEF"/>
                </a:solidFill>
                <a:latin typeface="微软雅黑"/>
                <a:cs typeface="微软雅黑"/>
              </a:rPr>
              <a:t>buf队列的处理</a:t>
            </a:r>
            <a:endParaRPr sz="2000">
              <a:latin typeface="微软雅黑"/>
              <a:cs typeface="微软雅黑"/>
            </a:endParaRPr>
          </a:p>
          <a:p>
            <a:pPr marL="463550">
              <a:lnSpc>
                <a:spcPct val="100000"/>
              </a:lnSpc>
              <a:spcBef>
                <a:spcPts val="720"/>
              </a:spcBef>
            </a:pPr>
            <a:r>
              <a:rPr dirty="0" sz="2000">
                <a:solidFill>
                  <a:srgbClr val="1F517B"/>
                </a:solidFill>
                <a:latin typeface="微软雅黑"/>
                <a:cs typeface="微软雅黑"/>
              </a:rPr>
              <a:t>当需要一个空闲</a:t>
            </a:r>
            <a:r>
              <a:rPr dirty="0" sz="2000" spc="-10">
                <a:solidFill>
                  <a:srgbClr val="1F517B"/>
                </a:solidFill>
                <a:latin typeface="微软雅黑"/>
                <a:cs typeface="微软雅黑"/>
              </a:rPr>
              <a:t>buf</a:t>
            </a:r>
            <a:r>
              <a:rPr dirty="0" sz="2000" spc="-5">
                <a:solidFill>
                  <a:srgbClr val="1F517B"/>
                </a:solidFill>
                <a:latin typeface="微软雅黑"/>
                <a:cs typeface="微软雅黑"/>
              </a:rPr>
              <a:t>时，总是取</a:t>
            </a:r>
            <a:r>
              <a:rPr dirty="0" sz="2000" spc="-10">
                <a:solidFill>
                  <a:srgbClr val="1F517B"/>
                </a:solidFill>
                <a:latin typeface="微软雅黑"/>
                <a:cs typeface="微软雅黑"/>
              </a:rPr>
              <a:t>av</a:t>
            </a:r>
            <a:r>
              <a:rPr dirty="0" sz="2000" spc="-15">
                <a:solidFill>
                  <a:srgbClr val="1F517B"/>
                </a:solidFill>
                <a:latin typeface="微软雅黑"/>
                <a:cs typeface="微软雅黑"/>
              </a:rPr>
              <a:t>链的首元素；一个使用过的</a:t>
            </a:r>
            <a:r>
              <a:rPr dirty="0" sz="2000" spc="-10">
                <a:solidFill>
                  <a:srgbClr val="1F517B"/>
                </a:solidFill>
                <a:latin typeface="微软雅黑"/>
                <a:cs typeface="微软雅黑"/>
              </a:rPr>
              <a:t>buf</a:t>
            </a:r>
            <a:r>
              <a:rPr dirty="0" sz="2000" spc="-15">
                <a:solidFill>
                  <a:srgbClr val="1F517B"/>
                </a:solidFill>
                <a:latin typeface="微软雅黑"/>
                <a:cs typeface="微软雅黑"/>
              </a:rPr>
              <a:t>释放时，插入到空闲</a:t>
            </a:r>
            <a:r>
              <a:rPr dirty="0" sz="2000" spc="-25">
                <a:solidFill>
                  <a:srgbClr val="1F517B"/>
                </a:solidFill>
                <a:latin typeface="微软雅黑"/>
                <a:cs typeface="微软雅黑"/>
              </a:rPr>
              <a:t>buf</a:t>
            </a:r>
            <a:endParaRPr sz="2000">
              <a:latin typeface="微软雅黑"/>
              <a:cs typeface="微软雅黑"/>
            </a:endParaRPr>
          </a:p>
          <a:p>
            <a:pPr marL="463550">
              <a:lnSpc>
                <a:spcPct val="100000"/>
              </a:lnSpc>
              <a:spcBef>
                <a:spcPts val="240"/>
              </a:spcBef>
            </a:pPr>
            <a:r>
              <a:rPr dirty="0" sz="2000" spc="5">
                <a:solidFill>
                  <a:srgbClr val="1F517B"/>
                </a:solidFill>
                <a:latin typeface="微软雅黑"/>
                <a:cs typeface="微软雅黑"/>
              </a:rPr>
              <a:t>队列 </a:t>
            </a:r>
            <a:r>
              <a:rPr dirty="0" sz="2000" spc="-10">
                <a:solidFill>
                  <a:srgbClr val="1F517B"/>
                </a:solidFill>
                <a:latin typeface="微软雅黑"/>
                <a:cs typeface="微软雅黑"/>
              </a:rPr>
              <a:t>(av</a:t>
            </a:r>
            <a:r>
              <a:rPr dirty="0" sz="2000" spc="-15">
                <a:solidFill>
                  <a:srgbClr val="1F517B"/>
                </a:solidFill>
                <a:latin typeface="微软雅黑"/>
                <a:cs typeface="微软雅黑"/>
              </a:rPr>
              <a:t>链)的队尾。</a:t>
            </a:r>
            <a:r>
              <a:rPr dirty="0" sz="2000" spc="-25" b="1">
                <a:solidFill>
                  <a:srgbClr val="CC0000"/>
                </a:solidFill>
                <a:latin typeface="微软雅黑"/>
                <a:cs typeface="微软雅黑"/>
              </a:rPr>
              <a:t>实现了精确的最久未使用淘汰算法 </a:t>
            </a:r>
            <a:r>
              <a:rPr dirty="0" sz="2000" spc="-10" b="1">
                <a:solidFill>
                  <a:srgbClr val="CC0000"/>
                </a:solidFill>
                <a:latin typeface="微软雅黑"/>
                <a:cs typeface="微软雅黑"/>
              </a:rPr>
              <a:t>(LRU</a:t>
            </a:r>
            <a:r>
              <a:rPr dirty="0" sz="2000" spc="-25" b="1">
                <a:solidFill>
                  <a:srgbClr val="CC0000"/>
                </a:solidFill>
                <a:latin typeface="微软雅黑"/>
                <a:cs typeface="微软雅黑"/>
              </a:rPr>
              <a:t>算法)</a:t>
            </a:r>
            <a:endParaRPr sz="2000">
              <a:latin typeface="微软雅黑"/>
              <a:cs typeface="微软雅黑"/>
            </a:endParaRPr>
          </a:p>
          <a:p>
            <a:pPr marL="372110" indent="-360045">
              <a:lnSpc>
                <a:spcPct val="100000"/>
              </a:lnSpc>
              <a:spcBef>
                <a:spcPts val="1440"/>
              </a:spcBef>
              <a:buClr>
                <a:srgbClr val="1F517B"/>
              </a:buClr>
              <a:buSzPct val="95000"/>
              <a:buFont typeface="Arial"/>
              <a:buChar char="•"/>
              <a:tabLst>
                <a:tab pos="372110" algn="l"/>
                <a:tab pos="372745" algn="l"/>
              </a:tabLst>
            </a:pPr>
            <a:r>
              <a:rPr dirty="0" sz="2000" spc="-10" b="1">
                <a:solidFill>
                  <a:srgbClr val="00AFEF"/>
                </a:solidFill>
                <a:latin typeface="微软雅黑"/>
                <a:cs typeface="微软雅黑"/>
              </a:rPr>
              <a:t>对延迟写的处理</a:t>
            </a:r>
            <a:endParaRPr sz="2000">
              <a:latin typeface="微软雅黑"/>
              <a:cs typeface="微软雅黑"/>
            </a:endParaRPr>
          </a:p>
          <a:p>
            <a:pPr marL="463550">
              <a:lnSpc>
                <a:spcPct val="100000"/>
              </a:lnSpc>
              <a:spcBef>
                <a:spcPts val="720"/>
              </a:spcBef>
            </a:pPr>
            <a:r>
              <a:rPr dirty="0" sz="2000" spc="-5">
                <a:solidFill>
                  <a:srgbClr val="1F517B"/>
                </a:solidFill>
                <a:latin typeface="微软雅黑"/>
                <a:cs typeface="微软雅黑"/>
              </a:rPr>
              <a:t>当一个具有延迟写标记的</a:t>
            </a:r>
            <a:r>
              <a:rPr dirty="0" sz="2000" spc="-10">
                <a:solidFill>
                  <a:srgbClr val="1F517B"/>
                </a:solidFill>
                <a:latin typeface="微软雅黑"/>
                <a:cs typeface="微软雅黑"/>
              </a:rPr>
              <a:t>buf移到av</a:t>
            </a:r>
            <a:r>
              <a:rPr dirty="0" sz="2000" spc="-15">
                <a:solidFill>
                  <a:srgbClr val="1F517B"/>
                </a:solidFill>
                <a:latin typeface="微软雅黑"/>
                <a:cs typeface="微软雅黑"/>
              </a:rPr>
              <a:t>链头，要用于分配时，立即进行写操作。从</a:t>
            </a:r>
            <a:r>
              <a:rPr dirty="0" sz="2000" spc="-10">
                <a:solidFill>
                  <a:srgbClr val="1F517B"/>
                </a:solidFill>
                <a:latin typeface="微软雅黑"/>
                <a:cs typeface="微软雅黑"/>
              </a:rPr>
              <a:t>av</a:t>
            </a:r>
            <a:r>
              <a:rPr dirty="0" sz="2000" spc="-20">
                <a:solidFill>
                  <a:srgbClr val="1F517B"/>
                </a:solidFill>
                <a:latin typeface="微软雅黑"/>
                <a:cs typeface="微软雅黑"/>
              </a:rPr>
              <a:t>链上摘</a:t>
            </a:r>
            <a:endParaRPr sz="2000">
              <a:latin typeface="微软雅黑"/>
              <a:cs typeface="微软雅黑"/>
            </a:endParaRPr>
          </a:p>
          <a:p>
            <a:pPr marL="463550">
              <a:lnSpc>
                <a:spcPct val="100000"/>
              </a:lnSpc>
              <a:spcBef>
                <a:spcPts val="240"/>
              </a:spcBef>
            </a:pPr>
            <a:r>
              <a:rPr dirty="0" sz="2000" spc="-10">
                <a:solidFill>
                  <a:srgbClr val="1F517B"/>
                </a:solidFill>
                <a:latin typeface="微软雅黑"/>
                <a:cs typeface="微软雅黑"/>
              </a:rPr>
              <a:t>除，使用完后又</a:t>
            </a:r>
            <a:r>
              <a:rPr dirty="0" sz="2000" spc="-10" b="1">
                <a:solidFill>
                  <a:srgbClr val="C00000"/>
                </a:solidFill>
                <a:latin typeface="微软雅黑"/>
                <a:cs typeface="微软雅黑"/>
              </a:rPr>
              <a:t>送入av</a:t>
            </a:r>
            <a:r>
              <a:rPr dirty="0" sz="2000" spc="-15" b="1">
                <a:solidFill>
                  <a:srgbClr val="C00000"/>
                </a:solidFill>
                <a:latin typeface="微软雅黑"/>
                <a:cs typeface="微软雅黑"/>
              </a:rPr>
              <a:t>头部</a:t>
            </a:r>
            <a:r>
              <a:rPr dirty="0" sz="2000" spc="-50">
                <a:solidFill>
                  <a:srgbClr val="1F517B"/>
                </a:solidFill>
                <a:latin typeface="微软雅黑"/>
                <a:cs typeface="微软雅黑"/>
              </a:rPr>
              <a:t>。</a:t>
            </a:r>
            <a:endParaRPr sz="2000">
              <a:latin typeface="微软雅黑"/>
              <a:cs typeface="微软雅黑"/>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pic>
        <p:nvPicPr>
          <p:cNvPr id="3" name="object 3" descr=""/>
          <p:cNvPicPr/>
          <p:nvPr/>
        </p:nvPicPr>
        <p:blipFill>
          <a:blip r:embed="rId3" cstate="print"/>
          <a:stretch>
            <a:fillRect/>
          </a:stretch>
        </p:blipFill>
        <p:spPr>
          <a:xfrm>
            <a:off x="10056876" y="313943"/>
            <a:ext cx="1853183" cy="451103"/>
          </a:xfrm>
          <a:prstGeom prst="rect">
            <a:avLst/>
          </a:prstGeom>
        </p:spPr>
      </p:pic>
      <p:sp>
        <p:nvSpPr>
          <p:cNvPr id="4" name="object 4" descr=""/>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sp>
        <p:nvSpPr>
          <p:cNvPr id="5" name="object 5"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6" name="object 6"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7" name="object 7"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8" name="object 8"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9" name="object 9"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10" name="object 10"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11" name="object 11"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sp>
        <p:nvSpPr>
          <p:cNvPr id="12" name="object 12" descr=""/>
          <p:cNvSpPr/>
          <p:nvPr/>
        </p:nvSpPr>
        <p:spPr>
          <a:xfrm>
            <a:off x="405688" y="359409"/>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grpSp>
        <p:nvGrpSpPr>
          <p:cNvPr id="13" name="object 13" descr=""/>
          <p:cNvGrpSpPr/>
          <p:nvPr/>
        </p:nvGrpSpPr>
        <p:grpSpPr>
          <a:xfrm>
            <a:off x="1129283" y="1235963"/>
            <a:ext cx="2139315" cy="677545"/>
            <a:chOff x="1129283" y="1235963"/>
            <a:chExt cx="2139315" cy="677545"/>
          </a:xfrm>
        </p:grpSpPr>
        <p:pic>
          <p:nvPicPr>
            <p:cNvPr id="14" name="object 14" descr=""/>
            <p:cNvPicPr/>
            <p:nvPr/>
          </p:nvPicPr>
          <p:blipFill>
            <a:blip r:embed="rId4" cstate="print"/>
            <a:stretch>
              <a:fillRect/>
            </a:stretch>
          </p:blipFill>
          <p:spPr>
            <a:xfrm>
              <a:off x="1129283" y="1235963"/>
              <a:ext cx="521982" cy="677417"/>
            </a:xfrm>
            <a:prstGeom prst="rect">
              <a:avLst/>
            </a:prstGeom>
          </p:spPr>
        </p:pic>
        <p:pic>
          <p:nvPicPr>
            <p:cNvPr id="15" name="object 15" descr=""/>
            <p:cNvPicPr/>
            <p:nvPr/>
          </p:nvPicPr>
          <p:blipFill>
            <a:blip r:embed="rId5" cstate="print"/>
            <a:stretch>
              <a:fillRect/>
            </a:stretch>
          </p:blipFill>
          <p:spPr>
            <a:xfrm>
              <a:off x="1248155" y="1235963"/>
              <a:ext cx="800862" cy="677417"/>
            </a:xfrm>
            <a:prstGeom prst="rect">
              <a:avLst/>
            </a:prstGeom>
          </p:spPr>
        </p:pic>
        <p:pic>
          <p:nvPicPr>
            <p:cNvPr id="16" name="object 16" descr=""/>
            <p:cNvPicPr/>
            <p:nvPr/>
          </p:nvPicPr>
          <p:blipFill>
            <a:blip r:embed="rId6" cstate="print"/>
            <a:stretch>
              <a:fillRect/>
            </a:stretch>
          </p:blipFill>
          <p:spPr>
            <a:xfrm>
              <a:off x="1645919" y="1235963"/>
              <a:ext cx="1622297" cy="677417"/>
            </a:xfrm>
            <a:prstGeom prst="rect">
              <a:avLst/>
            </a:prstGeom>
          </p:spPr>
        </p:pic>
      </p:grpSp>
      <p:grpSp>
        <p:nvGrpSpPr>
          <p:cNvPr id="17" name="object 17" descr=""/>
          <p:cNvGrpSpPr/>
          <p:nvPr/>
        </p:nvGrpSpPr>
        <p:grpSpPr>
          <a:xfrm>
            <a:off x="1129283" y="2260092"/>
            <a:ext cx="3053715" cy="677545"/>
            <a:chOff x="1129283" y="2260092"/>
            <a:chExt cx="3053715" cy="677545"/>
          </a:xfrm>
        </p:grpSpPr>
        <p:pic>
          <p:nvPicPr>
            <p:cNvPr id="18" name="object 18" descr=""/>
            <p:cNvPicPr/>
            <p:nvPr/>
          </p:nvPicPr>
          <p:blipFill>
            <a:blip r:embed="rId4" cstate="print"/>
            <a:stretch>
              <a:fillRect/>
            </a:stretch>
          </p:blipFill>
          <p:spPr>
            <a:xfrm>
              <a:off x="1129283" y="2260092"/>
              <a:ext cx="521982" cy="677417"/>
            </a:xfrm>
            <a:prstGeom prst="rect">
              <a:avLst/>
            </a:prstGeom>
          </p:spPr>
        </p:pic>
        <p:pic>
          <p:nvPicPr>
            <p:cNvPr id="19" name="object 19" descr=""/>
            <p:cNvPicPr/>
            <p:nvPr/>
          </p:nvPicPr>
          <p:blipFill>
            <a:blip r:embed="rId7" cstate="print"/>
            <a:stretch>
              <a:fillRect/>
            </a:stretch>
          </p:blipFill>
          <p:spPr>
            <a:xfrm>
              <a:off x="1248155" y="2260092"/>
              <a:ext cx="800862" cy="677417"/>
            </a:xfrm>
            <a:prstGeom prst="rect">
              <a:avLst/>
            </a:prstGeom>
          </p:spPr>
        </p:pic>
        <p:pic>
          <p:nvPicPr>
            <p:cNvPr id="20" name="object 20" descr=""/>
            <p:cNvPicPr/>
            <p:nvPr/>
          </p:nvPicPr>
          <p:blipFill>
            <a:blip r:embed="rId8" cstate="print"/>
            <a:stretch>
              <a:fillRect/>
            </a:stretch>
          </p:blipFill>
          <p:spPr>
            <a:xfrm>
              <a:off x="1645919" y="2260092"/>
              <a:ext cx="2536698" cy="677417"/>
            </a:xfrm>
            <a:prstGeom prst="rect">
              <a:avLst/>
            </a:prstGeom>
          </p:spPr>
        </p:pic>
      </p:grpSp>
      <p:grpSp>
        <p:nvGrpSpPr>
          <p:cNvPr id="21" name="object 21" descr=""/>
          <p:cNvGrpSpPr/>
          <p:nvPr/>
        </p:nvGrpSpPr>
        <p:grpSpPr>
          <a:xfrm>
            <a:off x="1129283" y="4820411"/>
            <a:ext cx="2139315" cy="677545"/>
            <a:chOff x="1129283" y="4820411"/>
            <a:chExt cx="2139315" cy="677545"/>
          </a:xfrm>
        </p:grpSpPr>
        <p:pic>
          <p:nvPicPr>
            <p:cNvPr id="22" name="object 22" descr=""/>
            <p:cNvPicPr/>
            <p:nvPr/>
          </p:nvPicPr>
          <p:blipFill>
            <a:blip r:embed="rId4" cstate="print"/>
            <a:stretch>
              <a:fillRect/>
            </a:stretch>
          </p:blipFill>
          <p:spPr>
            <a:xfrm>
              <a:off x="1129283" y="4820411"/>
              <a:ext cx="521982" cy="677418"/>
            </a:xfrm>
            <a:prstGeom prst="rect">
              <a:avLst/>
            </a:prstGeom>
          </p:spPr>
        </p:pic>
        <p:pic>
          <p:nvPicPr>
            <p:cNvPr id="23" name="object 23" descr=""/>
            <p:cNvPicPr/>
            <p:nvPr/>
          </p:nvPicPr>
          <p:blipFill>
            <a:blip r:embed="rId9" cstate="print"/>
            <a:stretch>
              <a:fillRect/>
            </a:stretch>
          </p:blipFill>
          <p:spPr>
            <a:xfrm>
              <a:off x="1248155" y="4820411"/>
              <a:ext cx="800862" cy="677418"/>
            </a:xfrm>
            <a:prstGeom prst="rect">
              <a:avLst/>
            </a:prstGeom>
          </p:spPr>
        </p:pic>
        <p:pic>
          <p:nvPicPr>
            <p:cNvPr id="24" name="object 24" descr=""/>
            <p:cNvPicPr/>
            <p:nvPr/>
          </p:nvPicPr>
          <p:blipFill>
            <a:blip r:embed="rId10" cstate="print"/>
            <a:stretch>
              <a:fillRect/>
            </a:stretch>
          </p:blipFill>
          <p:spPr>
            <a:xfrm>
              <a:off x="1645919" y="4820411"/>
              <a:ext cx="1622297" cy="677418"/>
            </a:xfrm>
            <a:prstGeom prst="rect">
              <a:avLst/>
            </a:prstGeom>
          </p:spPr>
        </p:pic>
      </p:grpSp>
      <p:sp>
        <p:nvSpPr>
          <p:cNvPr id="25" name="object 25" descr=""/>
          <p:cNvSpPr txBox="1"/>
          <p:nvPr/>
        </p:nvSpPr>
        <p:spPr>
          <a:xfrm>
            <a:off x="1306449" y="1165098"/>
            <a:ext cx="8255634" cy="4634865"/>
          </a:xfrm>
          <a:prstGeom prst="rect">
            <a:avLst/>
          </a:prstGeom>
        </p:spPr>
        <p:txBody>
          <a:bodyPr wrap="square" lIns="0" tIns="158750" rIns="0" bIns="0" rtlCol="0" vert="horz">
            <a:spAutoFit/>
          </a:bodyPr>
          <a:lstStyle/>
          <a:p>
            <a:pPr marL="528955" indent="-516890">
              <a:lnSpc>
                <a:spcPct val="100000"/>
              </a:lnSpc>
              <a:spcBef>
                <a:spcPts val="1250"/>
              </a:spcBef>
              <a:buAutoNum type="arabicParenBoth"/>
              <a:tabLst>
                <a:tab pos="529590" algn="l"/>
              </a:tabLst>
            </a:pPr>
            <a:r>
              <a:rPr dirty="0" sz="2400" spc="-15" b="1">
                <a:solidFill>
                  <a:srgbClr val="A40020"/>
                </a:solidFill>
                <a:latin typeface="微软雅黑"/>
                <a:cs typeface="微软雅黑"/>
              </a:rPr>
              <a:t>状态跟踪</a:t>
            </a:r>
            <a:endParaRPr sz="2400">
              <a:latin typeface="微软雅黑"/>
              <a:cs typeface="微软雅黑"/>
            </a:endParaRPr>
          </a:p>
          <a:p>
            <a:pPr marL="585470">
              <a:lnSpc>
                <a:spcPct val="100000"/>
              </a:lnSpc>
              <a:spcBef>
                <a:spcPts val="1150"/>
              </a:spcBef>
            </a:pPr>
            <a:r>
              <a:rPr dirty="0" sz="2400" spc="-5">
                <a:solidFill>
                  <a:srgbClr val="1F517B"/>
                </a:solidFill>
                <a:latin typeface="微软雅黑"/>
                <a:cs typeface="微软雅黑"/>
              </a:rPr>
              <a:t>动态地记录各种设备的状态。</a:t>
            </a:r>
            <a:endParaRPr sz="2400">
              <a:latin typeface="微软雅黑"/>
              <a:cs typeface="微软雅黑"/>
            </a:endParaRPr>
          </a:p>
          <a:p>
            <a:pPr marL="528955" indent="-516890">
              <a:lnSpc>
                <a:spcPct val="100000"/>
              </a:lnSpc>
              <a:spcBef>
                <a:spcPts val="1155"/>
              </a:spcBef>
              <a:buAutoNum type="arabicParenBoth" startAt="2"/>
              <a:tabLst>
                <a:tab pos="529590" algn="l"/>
              </a:tabLst>
            </a:pPr>
            <a:r>
              <a:rPr dirty="0" sz="2400" spc="-10" b="1">
                <a:solidFill>
                  <a:srgbClr val="A40020"/>
                </a:solidFill>
                <a:latin typeface="微软雅黑"/>
                <a:cs typeface="微软雅黑"/>
              </a:rPr>
              <a:t>设备分配与回收</a:t>
            </a:r>
            <a:endParaRPr sz="2400">
              <a:latin typeface="微软雅黑"/>
              <a:cs typeface="微软雅黑"/>
            </a:endParaRPr>
          </a:p>
          <a:p>
            <a:pPr marL="585470">
              <a:lnSpc>
                <a:spcPct val="100000"/>
              </a:lnSpc>
              <a:spcBef>
                <a:spcPts val="1155"/>
              </a:spcBef>
            </a:pPr>
            <a:r>
              <a:rPr dirty="0" sz="2400" spc="-20" b="1">
                <a:solidFill>
                  <a:srgbClr val="1F517B"/>
                </a:solidFill>
                <a:latin typeface="微软雅黑"/>
                <a:cs typeface="微软雅黑"/>
              </a:rPr>
              <a:t>① 静态分配 —— 应用程序级</a:t>
            </a:r>
            <a:endParaRPr sz="2400">
              <a:latin typeface="微软雅黑"/>
              <a:cs typeface="微软雅黑"/>
            </a:endParaRPr>
          </a:p>
          <a:p>
            <a:pPr marL="927100">
              <a:lnSpc>
                <a:spcPct val="100000"/>
              </a:lnSpc>
              <a:spcBef>
                <a:spcPts val="1150"/>
              </a:spcBef>
            </a:pPr>
            <a:r>
              <a:rPr dirty="0" sz="2400" spc="-15">
                <a:solidFill>
                  <a:srgbClr val="1F517B"/>
                </a:solidFill>
                <a:latin typeface="微软雅黑"/>
                <a:cs typeface="微软雅黑"/>
              </a:rPr>
              <a:t>程序进入系统时进行分配，退出系统时收回全部资源。</a:t>
            </a:r>
            <a:endParaRPr sz="2400">
              <a:latin typeface="微软雅黑"/>
              <a:cs typeface="微软雅黑"/>
            </a:endParaRPr>
          </a:p>
          <a:p>
            <a:pPr marL="585470">
              <a:lnSpc>
                <a:spcPct val="100000"/>
              </a:lnSpc>
              <a:spcBef>
                <a:spcPts val="1155"/>
              </a:spcBef>
            </a:pPr>
            <a:r>
              <a:rPr dirty="0" sz="2400" spc="-20" b="1">
                <a:solidFill>
                  <a:srgbClr val="1F517B"/>
                </a:solidFill>
                <a:latin typeface="微软雅黑"/>
                <a:cs typeface="微软雅黑"/>
              </a:rPr>
              <a:t>② 动态分配 —— 进程级</a:t>
            </a:r>
            <a:endParaRPr sz="2400">
              <a:latin typeface="微软雅黑"/>
              <a:cs typeface="微软雅黑"/>
            </a:endParaRPr>
          </a:p>
          <a:p>
            <a:pPr marL="927100">
              <a:lnSpc>
                <a:spcPct val="100000"/>
              </a:lnSpc>
              <a:spcBef>
                <a:spcPts val="1150"/>
              </a:spcBef>
            </a:pPr>
            <a:r>
              <a:rPr dirty="0" sz="2400" spc="-15">
                <a:solidFill>
                  <a:srgbClr val="1F517B"/>
                </a:solidFill>
                <a:latin typeface="微软雅黑"/>
                <a:cs typeface="微软雅黑"/>
              </a:rPr>
              <a:t>进程提出设备申请时进行分配，使用完毕后立即收回。</a:t>
            </a:r>
            <a:endParaRPr sz="2400">
              <a:latin typeface="微软雅黑"/>
              <a:cs typeface="微软雅黑"/>
            </a:endParaRPr>
          </a:p>
          <a:p>
            <a:pPr marL="528955" indent="-516890">
              <a:lnSpc>
                <a:spcPct val="100000"/>
              </a:lnSpc>
              <a:spcBef>
                <a:spcPts val="1155"/>
              </a:spcBef>
              <a:buAutoNum type="arabicParenBoth" startAt="3"/>
              <a:tabLst>
                <a:tab pos="529590" algn="l"/>
              </a:tabLst>
            </a:pPr>
            <a:r>
              <a:rPr dirty="0" sz="2400" spc="-15" b="1">
                <a:solidFill>
                  <a:srgbClr val="A40020"/>
                </a:solidFill>
                <a:latin typeface="微软雅黑"/>
                <a:cs typeface="微软雅黑"/>
              </a:rPr>
              <a:t>设备控制</a:t>
            </a:r>
            <a:endParaRPr sz="2400">
              <a:latin typeface="微软雅黑"/>
              <a:cs typeface="微软雅黑"/>
            </a:endParaRPr>
          </a:p>
          <a:p>
            <a:pPr marL="585470">
              <a:lnSpc>
                <a:spcPct val="100000"/>
              </a:lnSpc>
              <a:spcBef>
                <a:spcPts val="1155"/>
              </a:spcBef>
            </a:pPr>
            <a:r>
              <a:rPr dirty="0" sz="2400" spc="-5">
                <a:solidFill>
                  <a:srgbClr val="1F517B"/>
                </a:solidFill>
                <a:latin typeface="微软雅黑"/>
                <a:cs typeface="微软雅黑"/>
              </a:rPr>
              <a:t>实施设备驱动和中断处理的工作。</a:t>
            </a:r>
            <a:endParaRPr sz="2400">
              <a:latin typeface="微软雅黑"/>
              <a:cs typeface="微软雅黑"/>
            </a:endParaRPr>
          </a:p>
        </p:txBody>
      </p:sp>
      <p:grpSp>
        <p:nvGrpSpPr>
          <p:cNvPr id="26" name="object 26" descr=""/>
          <p:cNvGrpSpPr/>
          <p:nvPr/>
        </p:nvGrpSpPr>
        <p:grpSpPr>
          <a:xfrm>
            <a:off x="358140" y="219456"/>
            <a:ext cx="3131185" cy="787400"/>
            <a:chOff x="358140" y="219456"/>
            <a:chExt cx="3131185" cy="787400"/>
          </a:xfrm>
        </p:grpSpPr>
        <p:pic>
          <p:nvPicPr>
            <p:cNvPr id="27" name="object 27" descr=""/>
            <p:cNvPicPr/>
            <p:nvPr/>
          </p:nvPicPr>
          <p:blipFill>
            <a:blip r:embed="rId11" cstate="print"/>
            <a:stretch>
              <a:fillRect/>
            </a:stretch>
          </p:blipFill>
          <p:spPr>
            <a:xfrm>
              <a:off x="358140" y="219456"/>
              <a:ext cx="1000506" cy="787146"/>
            </a:xfrm>
            <a:prstGeom prst="rect">
              <a:avLst/>
            </a:prstGeom>
          </p:spPr>
        </p:pic>
        <p:pic>
          <p:nvPicPr>
            <p:cNvPr id="28" name="object 28" descr=""/>
            <p:cNvPicPr/>
            <p:nvPr/>
          </p:nvPicPr>
          <p:blipFill>
            <a:blip r:embed="rId12" cstate="print"/>
            <a:stretch>
              <a:fillRect/>
            </a:stretch>
          </p:blipFill>
          <p:spPr>
            <a:xfrm>
              <a:off x="891540" y="219456"/>
              <a:ext cx="1887474" cy="787146"/>
            </a:xfrm>
            <a:prstGeom prst="rect">
              <a:avLst/>
            </a:prstGeom>
          </p:spPr>
        </p:pic>
        <p:pic>
          <p:nvPicPr>
            <p:cNvPr id="29" name="object 29" descr=""/>
            <p:cNvPicPr/>
            <p:nvPr/>
          </p:nvPicPr>
          <p:blipFill>
            <a:blip r:embed="rId13" cstate="print"/>
            <a:stretch>
              <a:fillRect/>
            </a:stretch>
          </p:blipFill>
          <p:spPr>
            <a:xfrm>
              <a:off x="2311907" y="219456"/>
              <a:ext cx="1177290" cy="787146"/>
            </a:xfrm>
            <a:prstGeom prst="rect">
              <a:avLst/>
            </a:prstGeom>
          </p:spPr>
        </p:pic>
      </p:grpSp>
      <p:sp>
        <p:nvSpPr>
          <p:cNvPr id="30" name="object 30"/>
          <p:cNvSpPr txBox="1">
            <a:spLocks noGrp="1"/>
          </p:cNvSpPr>
          <p:nvPr>
            <p:ph type="title"/>
          </p:nvPr>
        </p:nvSpPr>
        <p:spPr>
          <a:xfrm>
            <a:off x="566724" y="309498"/>
            <a:ext cx="2689860"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3.</a:t>
            </a:r>
            <a:r>
              <a:rPr dirty="0"/>
              <a:t>	</a:t>
            </a:r>
            <a:r>
              <a:rPr dirty="0" spc="-35"/>
              <a:t>设</a:t>
            </a:r>
            <a:r>
              <a:rPr dirty="0" spc="-35"/>
              <a:t>备</a:t>
            </a:r>
            <a:r>
              <a:rPr dirty="0" spc="-35"/>
              <a:t>管</a:t>
            </a:r>
            <a:r>
              <a:rPr dirty="0" spc="-35"/>
              <a:t>理</a:t>
            </a:r>
            <a:r>
              <a:rPr dirty="0" spc="-35"/>
              <a:t>功</a:t>
            </a:r>
            <a:r>
              <a:rPr dirty="0" spc="-50"/>
              <a:t>能</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1177290" cy="787146"/>
          </a:xfrm>
          <a:prstGeom prst="rect">
            <a:avLst/>
          </a:prstGeom>
        </p:spPr>
      </p:pic>
      <p:sp>
        <p:nvSpPr>
          <p:cNvPr id="3" name="object 3" descr=""/>
          <p:cNvSpPr txBox="1"/>
          <p:nvPr/>
        </p:nvSpPr>
        <p:spPr>
          <a:xfrm>
            <a:off x="566724" y="309498"/>
            <a:ext cx="2646045" cy="3582670"/>
          </a:xfrm>
          <a:prstGeom prst="rect">
            <a:avLst/>
          </a:prstGeom>
        </p:spPr>
        <p:txBody>
          <a:bodyPr wrap="square" lIns="0" tIns="12065" rIns="0" bIns="0" rtlCol="0" vert="horz">
            <a:spAutoFit/>
          </a:bodyPr>
          <a:lstStyle/>
          <a:p>
            <a:pPr marL="12700">
              <a:lnSpc>
                <a:spcPct val="100000"/>
              </a:lnSpc>
              <a:spcBef>
                <a:spcPts val="95"/>
              </a:spcBef>
            </a:pPr>
            <a:r>
              <a:rPr dirty="0" sz="2800" spc="-35" b="1">
                <a:solidFill>
                  <a:srgbClr val="2D4E7D"/>
                </a:solidFill>
                <a:latin typeface="微软雅黑"/>
                <a:cs typeface="微软雅黑"/>
              </a:rPr>
              <a:t>提</a:t>
            </a:r>
            <a:r>
              <a:rPr dirty="0" sz="2800" spc="-50" b="1">
                <a:solidFill>
                  <a:srgbClr val="2D4E7D"/>
                </a:solidFill>
                <a:latin typeface="微软雅黑"/>
                <a:cs typeface="微软雅黑"/>
              </a:rPr>
              <a:t>纲</a:t>
            </a:r>
            <a:endParaRPr sz="2800">
              <a:latin typeface="微软雅黑"/>
              <a:cs typeface="微软雅黑"/>
            </a:endParaRPr>
          </a:p>
          <a:p>
            <a:pPr>
              <a:lnSpc>
                <a:spcPct val="100000"/>
              </a:lnSpc>
              <a:spcBef>
                <a:spcPts val="60"/>
              </a:spcBef>
            </a:pPr>
            <a:endParaRPr sz="2400">
              <a:latin typeface="微软雅黑"/>
              <a:cs typeface="微软雅黑"/>
            </a:endParaRPr>
          </a:p>
          <a:p>
            <a:pPr marL="648335" indent="-229235">
              <a:lnSpc>
                <a:spcPct val="100000"/>
              </a:lnSpc>
              <a:buFont typeface="Arial"/>
              <a:buChar char="•"/>
              <a:tabLst>
                <a:tab pos="648970" algn="l"/>
              </a:tabLst>
            </a:pPr>
            <a:r>
              <a:rPr dirty="0" sz="2600" spc="-10" b="1">
                <a:solidFill>
                  <a:srgbClr val="1F517B"/>
                </a:solidFill>
                <a:latin typeface="微软雅黑"/>
                <a:cs typeface="微软雅黑"/>
              </a:rPr>
              <a:t>设备管理概述</a:t>
            </a:r>
            <a:endParaRPr sz="2600">
              <a:latin typeface="微软雅黑"/>
              <a:cs typeface="微软雅黑"/>
            </a:endParaRPr>
          </a:p>
          <a:p>
            <a:pPr marL="648335" indent="-229235">
              <a:lnSpc>
                <a:spcPct val="100000"/>
              </a:lnSpc>
              <a:spcBef>
                <a:spcPts val="2560"/>
              </a:spcBef>
              <a:buFont typeface="Arial"/>
              <a:buChar char="•"/>
              <a:tabLst>
                <a:tab pos="648970" algn="l"/>
              </a:tabLst>
            </a:pPr>
            <a:r>
              <a:rPr dirty="0" sz="2600" b="1">
                <a:solidFill>
                  <a:srgbClr val="1F517B"/>
                </a:solidFill>
                <a:latin typeface="微软雅黑"/>
                <a:cs typeface="微软雅黑"/>
              </a:rPr>
              <a:t>I/O</a:t>
            </a:r>
            <a:r>
              <a:rPr dirty="0" sz="2600" spc="-25" b="1">
                <a:solidFill>
                  <a:srgbClr val="1F517B"/>
                </a:solidFill>
                <a:latin typeface="微软雅黑"/>
                <a:cs typeface="微软雅黑"/>
              </a:rPr>
              <a:t>控制</a:t>
            </a:r>
            <a:endParaRPr sz="2600">
              <a:latin typeface="微软雅黑"/>
              <a:cs typeface="微软雅黑"/>
            </a:endParaRPr>
          </a:p>
          <a:p>
            <a:pPr marL="648335" indent="-229235">
              <a:lnSpc>
                <a:spcPct val="100000"/>
              </a:lnSpc>
              <a:spcBef>
                <a:spcPts val="2555"/>
              </a:spcBef>
              <a:buFont typeface="Arial"/>
              <a:buChar char="•"/>
              <a:tabLst>
                <a:tab pos="648970" algn="l"/>
              </a:tabLst>
            </a:pPr>
            <a:r>
              <a:rPr dirty="0" sz="2600" spc="-15" b="1">
                <a:solidFill>
                  <a:srgbClr val="1F517B"/>
                </a:solidFill>
                <a:latin typeface="微软雅黑"/>
                <a:cs typeface="微软雅黑"/>
              </a:rPr>
              <a:t>缓冲技术</a:t>
            </a:r>
            <a:endParaRPr sz="2600">
              <a:latin typeface="微软雅黑"/>
              <a:cs typeface="微软雅黑"/>
            </a:endParaRPr>
          </a:p>
          <a:p>
            <a:pPr marL="648335" indent="-229235">
              <a:lnSpc>
                <a:spcPct val="100000"/>
              </a:lnSpc>
              <a:spcBef>
                <a:spcPts val="2570"/>
              </a:spcBef>
              <a:buFont typeface="Arial"/>
              <a:buChar char="•"/>
              <a:tabLst>
                <a:tab pos="648970" algn="l"/>
              </a:tabLst>
            </a:pPr>
            <a:r>
              <a:rPr dirty="0" sz="2600" spc="-15" b="1">
                <a:solidFill>
                  <a:srgbClr val="C00000"/>
                </a:solidFill>
                <a:latin typeface="微软雅黑"/>
                <a:cs typeface="微软雅黑"/>
              </a:rPr>
              <a:t>设备分配</a:t>
            </a:r>
            <a:endParaRPr sz="2600">
              <a:latin typeface="微软雅黑"/>
              <a:cs typeface="微软雅黑"/>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1368552" y="1165860"/>
            <a:ext cx="4989195" cy="1921510"/>
            <a:chOff x="1368552" y="1165860"/>
            <a:chExt cx="4989195" cy="1921510"/>
          </a:xfrm>
        </p:grpSpPr>
        <p:pic>
          <p:nvPicPr>
            <p:cNvPr id="3" name="object 3" descr=""/>
            <p:cNvPicPr/>
            <p:nvPr/>
          </p:nvPicPr>
          <p:blipFill>
            <a:blip r:embed="rId2" cstate="print"/>
            <a:stretch>
              <a:fillRect/>
            </a:stretch>
          </p:blipFill>
          <p:spPr>
            <a:xfrm>
              <a:off x="1368552" y="1165860"/>
              <a:ext cx="521982" cy="677418"/>
            </a:xfrm>
            <a:prstGeom prst="rect">
              <a:avLst/>
            </a:prstGeom>
          </p:spPr>
        </p:pic>
        <p:pic>
          <p:nvPicPr>
            <p:cNvPr id="4" name="object 4" descr=""/>
            <p:cNvPicPr/>
            <p:nvPr/>
          </p:nvPicPr>
          <p:blipFill>
            <a:blip r:embed="rId3" cstate="print"/>
            <a:stretch>
              <a:fillRect/>
            </a:stretch>
          </p:blipFill>
          <p:spPr>
            <a:xfrm>
              <a:off x="1487424" y="1165860"/>
              <a:ext cx="800862" cy="677418"/>
            </a:xfrm>
            <a:prstGeom prst="rect">
              <a:avLst/>
            </a:prstGeom>
          </p:spPr>
        </p:pic>
        <p:pic>
          <p:nvPicPr>
            <p:cNvPr id="5" name="object 5" descr=""/>
            <p:cNvPicPr/>
            <p:nvPr/>
          </p:nvPicPr>
          <p:blipFill>
            <a:blip r:embed="rId4" cstate="print"/>
            <a:stretch>
              <a:fillRect/>
            </a:stretch>
          </p:blipFill>
          <p:spPr>
            <a:xfrm>
              <a:off x="1885188" y="1165860"/>
              <a:ext cx="1622298" cy="677418"/>
            </a:xfrm>
            <a:prstGeom prst="rect">
              <a:avLst/>
            </a:prstGeom>
          </p:spPr>
        </p:pic>
        <p:pic>
          <p:nvPicPr>
            <p:cNvPr id="6" name="object 6" descr=""/>
            <p:cNvPicPr/>
            <p:nvPr/>
          </p:nvPicPr>
          <p:blipFill>
            <a:blip r:embed="rId5" cstate="print"/>
            <a:stretch>
              <a:fillRect/>
            </a:stretch>
          </p:blipFill>
          <p:spPr>
            <a:xfrm>
              <a:off x="1901952" y="1787652"/>
              <a:ext cx="707898" cy="677418"/>
            </a:xfrm>
            <a:prstGeom prst="rect">
              <a:avLst/>
            </a:prstGeom>
          </p:spPr>
        </p:pic>
        <p:pic>
          <p:nvPicPr>
            <p:cNvPr id="7" name="object 7" descr=""/>
            <p:cNvPicPr/>
            <p:nvPr/>
          </p:nvPicPr>
          <p:blipFill>
            <a:blip r:embed="rId6" cstate="print"/>
            <a:stretch>
              <a:fillRect/>
            </a:stretch>
          </p:blipFill>
          <p:spPr>
            <a:xfrm>
              <a:off x="2296668" y="1787652"/>
              <a:ext cx="4060698" cy="677418"/>
            </a:xfrm>
            <a:prstGeom prst="rect">
              <a:avLst/>
            </a:prstGeom>
          </p:spPr>
        </p:pic>
        <p:pic>
          <p:nvPicPr>
            <p:cNvPr id="8" name="object 8" descr=""/>
            <p:cNvPicPr/>
            <p:nvPr/>
          </p:nvPicPr>
          <p:blipFill>
            <a:blip r:embed="rId7" cstate="print"/>
            <a:stretch>
              <a:fillRect/>
            </a:stretch>
          </p:blipFill>
          <p:spPr>
            <a:xfrm>
              <a:off x="1901952" y="2409444"/>
              <a:ext cx="707898" cy="677417"/>
            </a:xfrm>
            <a:prstGeom prst="rect">
              <a:avLst/>
            </a:prstGeom>
          </p:spPr>
        </p:pic>
        <p:pic>
          <p:nvPicPr>
            <p:cNvPr id="9" name="object 9" descr=""/>
            <p:cNvPicPr/>
            <p:nvPr/>
          </p:nvPicPr>
          <p:blipFill>
            <a:blip r:embed="rId8" cstate="print"/>
            <a:stretch>
              <a:fillRect/>
            </a:stretch>
          </p:blipFill>
          <p:spPr>
            <a:xfrm>
              <a:off x="2296668" y="2409444"/>
              <a:ext cx="1012697" cy="677417"/>
            </a:xfrm>
            <a:prstGeom prst="rect">
              <a:avLst/>
            </a:prstGeom>
          </p:spPr>
        </p:pic>
      </p:grpSp>
      <p:grpSp>
        <p:nvGrpSpPr>
          <p:cNvPr id="10" name="object 10" descr=""/>
          <p:cNvGrpSpPr/>
          <p:nvPr/>
        </p:nvGrpSpPr>
        <p:grpSpPr>
          <a:xfrm>
            <a:off x="1368552" y="4274820"/>
            <a:ext cx="2139315" cy="677545"/>
            <a:chOff x="1368552" y="4274820"/>
            <a:chExt cx="2139315" cy="677545"/>
          </a:xfrm>
        </p:grpSpPr>
        <p:pic>
          <p:nvPicPr>
            <p:cNvPr id="11" name="object 11" descr=""/>
            <p:cNvPicPr/>
            <p:nvPr/>
          </p:nvPicPr>
          <p:blipFill>
            <a:blip r:embed="rId2" cstate="print"/>
            <a:stretch>
              <a:fillRect/>
            </a:stretch>
          </p:blipFill>
          <p:spPr>
            <a:xfrm>
              <a:off x="1368552" y="4274820"/>
              <a:ext cx="521982" cy="677418"/>
            </a:xfrm>
            <a:prstGeom prst="rect">
              <a:avLst/>
            </a:prstGeom>
          </p:spPr>
        </p:pic>
        <p:pic>
          <p:nvPicPr>
            <p:cNvPr id="12" name="object 12" descr=""/>
            <p:cNvPicPr/>
            <p:nvPr/>
          </p:nvPicPr>
          <p:blipFill>
            <a:blip r:embed="rId9" cstate="print"/>
            <a:stretch>
              <a:fillRect/>
            </a:stretch>
          </p:blipFill>
          <p:spPr>
            <a:xfrm>
              <a:off x="1487424" y="4274820"/>
              <a:ext cx="800862" cy="677418"/>
            </a:xfrm>
            <a:prstGeom prst="rect">
              <a:avLst/>
            </a:prstGeom>
          </p:spPr>
        </p:pic>
        <p:pic>
          <p:nvPicPr>
            <p:cNvPr id="13" name="object 13" descr=""/>
            <p:cNvPicPr/>
            <p:nvPr/>
          </p:nvPicPr>
          <p:blipFill>
            <a:blip r:embed="rId10" cstate="print"/>
            <a:stretch>
              <a:fillRect/>
            </a:stretch>
          </p:blipFill>
          <p:spPr>
            <a:xfrm>
              <a:off x="1885188" y="4274820"/>
              <a:ext cx="1622298" cy="677418"/>
            </a:xfrm>
            <a:prstGeom prst="rect">
              <a:avLst/>
            </a:prstGeom>
          </p:spPr>
        </p:pic>
      </p:grpSp>
      <p:sp>
        <p:nvSpPr>
          <p:cNvPr id="14" name="object 14" descr=""/>
          <p:cNvSpPr txBox="1"/>
          <p:nvPr/>
        </p:nvSpPr>
        <p:spPr>
          <a:xfrm>
            <a:off x="1546986" y="1241805"/>
            <a:ext cx="9399270" cy="4672330"/>
          </a:xfrm>
          <a:prstGeom prst="rect">
            <a:avLst/>
          </a:prstGeom>
        </p:spPr>
        <p:txBody>
          <a:bodyPr wrap="square" lIns="0" tIns="12700" rIns="0" bIns="0" rtlCol="0" vert="horz">
            <a:spAutoFit/>
          </a:bodyPr>
          <a:lstStyle/>
          <a:p>
            <a:pPr marL="529590" indent="-516890">
              <a:lnSpc>
                <a:spcPct val="100000"/>
              </a:lnSpc>
              <a:spcBef>
                <a:spcPts val="100"/>
              </a:spcBef>
              <a:buAutoNum type="arabicParenBoth"/>
              <a:tabLst>
                <a:tab pos="529590" algn="l"/>
              </a:tabLst>
            </a:pPr>
            <a:r>
              <a:rPr dirty="0" sz="2400" spc="-15" b="1">
                <a:solidFill>
                  <a:srgbClr val="A40020"/>
                </a:solidFill>
                <a:latin typeface="微软雅黑"/>
                <a:cs typeface="微软雅黑"/>
              </a:rPr>
              <a:t>独享设备</a:t>
            </a:r>
            <a:endParaRPr sz="2400">
              <a:latin typeface="微软雅黑"/>
              <a:cs typeface="微软雅黑"/>
            </a:endParaRPr>
          </a:p>
          <a:p>
            <a:pPr marL="546100">
              <a:lnSpc>
                <a:spcPct val="100000"/>
              </a:lnSpc>
              <a:spcBef>
                <a:spcPts val="2014"/>
              </a:spcBef>
            </a:pPr>
            <a:r>
              <a:rPr dirty="0" sz="2400" spc="-15" b="1">
                <a:solidFill>
                  <a:srgbClr val="1F517B"/>
                </a:solidFill>
                <a:latin typeface="微软雅黑"/>
                <a:cs typeface="微软雅黑"/>
              </a:rPr>
              <a:t>① 让一个作业在整个运行期间独占使用的设备。</a:t>
            </a:r>
            <a:endParaRPr sz="2400">
              <a:latin typeface="微软雅黑"/>
              <a:cs typeface="微软雅黑"/>
            </a:endParaRPr>
          </a:p>
          <a:p>
            <a:pPr marL="546100">
              <a:lnSpc>
                <a:spcPct val="100000"/>
              </a:lnSpc>
              <a:spcBef>
                <a:spcPts val="2020"/>
              </a:spcBef>
            </a:pPr>
            <a:r>
              <a:rPr dirty="0" sz="2400" spc="-20" b="1">
                <a:solidFill>
                  <a:srgbClr val="1F517B"/>
                </a:solidFill>
                <a:latin typeface="微软雅黑"/>
                <a:cs typeface="微软雅黑"/>
              </a:rPr>
              <a:t>② 特点</a:t>
            </a:r>
            <a:endParaRPr sz="2400">
              <a:latin typeface="微软雅黑"/>
              <a:cs typeface="微软雅黑"/>
            </a:endParaRPr>
          </a:p>
          <a:p>
            <a:pPr lvl="1" marL="1385570" indent="-343535">
              <a:lnSpc>
                <a:spcPct val="100000"/>
              </a:lnSpc>
              <a:spcBef>
                <a:spcPts val="2014"/>
              </a:spcBef>
              <a:buSzPct val="93750"/>
              <a:buFont typeface="Arial"/>
              <a:buChar char="•"/>
              <a:tabLst>
                <a:tab pos="1385570" algn="l"/>
                <a:tab pos="1386205" algn="l"/>
              </a:tabLst>
            </a:pPr>
            <a:r>
              <a:rPr dirty="0" sz="2400" spc="-15">
                <a:solidFill>
                  <a:srgbClr val="1F517B"/>
                </a:solidFill>
                <a:latin typeface="微软雅黑"/>
                <a:cs typeface="微软雅黑"/>
              </a:rPr>
              <a:t>临界资源</a:t>
            </a:r>
            <a:endParaRPr sz="2400">
              <a:latin typeface="微软雅黑"/>
              <a:cs typeface="微软雅黑"/>
            </a:endParaRPr>
          </a:p>
          <a:p>
            <a:pPr lvl="1" marL="1385570" indent="-343535">
              <a:lnSpc>
                <a:spcPct val="100000"/>
              </a:lnSpc>
              <a:spcBef>
                <a:spcPts val="2014"/>
              </a:spcBef>
              <a:buSzPct val="93750"/>
              <a:buFont typeface="Arial"/>
              <a:buChar char="•"/>
              <a:tabLst>
                <a:tab pos="1385570" algn="l"/>
                <a:tab pos="1386205" algn="l"/>
              </a:tabLst>
            </a:pPr>
            <a:r>
              <a:rPr dirty="0" sz="2400">
                <a:solidFill>
                  <a:srgbClr val="1F517B"/>
                </a:solidFill>
                <a:latin typeface="微软雅黑"/>
                <a:cs typeface="微软雅黑"/>
              </a:rPr>
              <a:t>费时的I/O</a:t>
            </a:r>
            <a:r>
              <a:rPr dirty="0" sz="2400" spc="-10">
                <a:solidFill>
                  <a:srgbClr val="1F517B"/>
                </a:solidFill>
                <a:latin typeface="微软雅黑"/>
                <a:cs typeface="微软雅黑"/>
              </a:rPr>
              <a:t>操作或需人工干预</a:t>
            </a:r>
            <a:endParaRPr sz="2400">
              <a:latin typeface="微软雅黑"/>
              <a:cs typeface="微软雅黑"/>
            </a:endParaRPr>
          </a:p>
          <a:p>
            <a:pPr marL="529590" indent="-516890">
              <a:lnSpc>
                <a:spcPct val="100000"/>
              </a:lnSpc>
              <a:spcBef>
                <a:spcPts val="2020"/>
              </a:spcBef>
              <a:buAutoNum type="arabicParenBoth" startAt="2"/>
              <a:tabLst>
                <a:tab pos="529590" algn="l"/>
              </a:tabLst>
            </a:pPr>
            <a:r>
              <a:rPr dirty="0" sz="2400" spc="-15" b="1">
                <a:solidFill>
                  <a:srgbClr val="A40020"/>
                </a:solidFill>
                <a:latin typeface="微软雅黑"/>
                <a:cs typeface="微软雅黑"/>
              </a:rPr>
              <a:t>独享分配</a:t>
            </a:r>
            <a:endParaRPr sz="2400">
              <a:latin typeface="微软雅黑"/>
              <a:cs typeface="微软雅黑"/>
            </a:endParaRPr>
          </a:p>
          <a:p>
            <a:pPr marL="546100" marR="5080">
              <a:lnSpc>
                <a:spcPct val="150100"/>
              </a:lnSpc>
              <a:spcBef>
                <a:spcPts val="575"/>
              </a:spcBef>
            </a:pPr>
            <a:r>
              <a:rPr dirty="0" sz="2400" spc="-5">
                <a:solidFill>
                  <a:srgbClr val="1F517B"/>
                </a:solidFill>
                <a:latin typeface="微软雅黑"/>
                <a:cs typeface="微软雅黑"/>
              </a:rPr>
              <a:t>在一个作业执行前，将它所要使用的设备分配给它；当它结束时，</a:t>
            </a:r>
            <a:r>
              <a:rPr dirty="0" sz="2400" spc="-5">
                <a:solidFill>
                  <a:srgbClr val="1F517B"/>
                </a:solidFill>
                <a:latin typeface="微软雅黑"/>
                <a:cs typeface="微软雅黑"/>
              </a:rPr>
              <a:t>将分配给它的这类设备收回。</a:t>
            </a:r>
            <a:endParaRPr sz="2400">
              <a:latin typeface="微软雅黑"/>
              <a:cs typeface="微软雅黑"/>
            </a:endParaRPr>
          </a:p>
        </p:txBody>
      </p:sp>
      <p:grpSp>
        <p:nvGrpSpPr>
          <p:cNvPr id="15" name="object 15" descr=""/>
          <p:cNvGrpSpPr/>
          <p:nvPr/>
        </p:nvGrpSpPr>
        <p:grpSpPr>
          <a:xfrm>
            <a:off x="338327" y="211836"/>
            <a:ext cx="2421255" cy="787400"/>
            <a:chOff x="338327" y="211836"/>
            <a:chExt cx="2421255" cy="787400"/>
          </a:xfrm>
        </p:grpSpPr>
        <p:pic>
          <p:nvPicPr>
            <p:cNvPr id="16" name="object 16" descr=""/>
            <p:cNvPicPr/>
            <p:nvPr/>
          </p:nvPicPr>
          <p:blipFill>
            <a:blip r:embed="rId11" cstate="print"/>
            <a:stretch>
              <a:fillRect/>
            </a:stretch>
          </p:blipFill>
          <p:spPr>
            <a:xfrm>
              <a:off x="338327" y="211836"/>
              <a:ext cx="1000506" cy="787145"/>
            </a:xfrm>
            <a:prstGeom prst="rect">
              <a:avLst/>
            </a:prstGeom>
          </p:spPr>
        </p:pic>
        <p:pic>
          <p:nvPicPr>
            <p:cNvPr id="17" name="object 17" descr=""/>
            <p:cNvPicPr/>
            <p:nvPr/>
          </p:nvPicPr>
          <p:blipFill>
            <a:blip r:embed="rId12" cstate="print"/>
            <a:stretch>
              <a:fillRect/>
            </a:stretch>
          </p:blipFill>
          <p:spPr>
            <a:xfrm>
              <a:off x="871727" y="211836"/>
              <a:ext cx="1177290" cy="787145"/>
            </a:xfrm>
            <a:prstGeom prst="rect">
              <a:avLst/>
            </a:prstGeom>
          </p:spPr>
        </p:pic>
        <p:pic>
          <p:nvPicPr>
            <p:cNvPr id="18" name="object 18" descr=""/>
            <p:cNvPicPr/>
            <p:nvPr/>
          </p:nvPicPr>
          <p:blipFill>
            <a:blip r:embed="rId13" cstate="print"/>
            <a:stretch>
              <a:fillRect/>
            </a:stretch>
          </p:blipFill>
          <p:spPr>
            <a:xfrm>
              <a:off x="1581911" y="211836"/>
              <a:ext cx="1177289" cy="787145"/>
            </a:xfrm>
            <a:prstGeom prst="rect">
              <a:avLst/>
            </a:prstGeom>
          </p:spPr>
        </p:pic>
      </p:grpSp>
      <p:sp>
        <p:nvSpPr>
          <p:cNvPr id="19" name="object 19"/>
          <p:cNvSpPr txBox="1">
            <a:spLocks noGrp="1"/>
          </p:cNvSpPr>
          <p:nvPr>
            <p:ph type="title"/>
          </p:nvPr>
        </p:nvSpPr>
        <p:spPr>
          <a:xfrm>
            <a:off x="546303" y="300990"/>
            <a:ext cx="1979930"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1.</a:t>
            </a:r>
            <a:r>
              <a:rPr dirty="0"/>
              <a:t>	</a:t>
            </a:r>
            <a:r>
              <a:rPr dirty="0" spc="-35"/>
              <a:t>独</a:t>
            </a:r>
            <a:r>
              <a:rPr dirty="0" spc="-35"/>
              <a:t>享</a:t>
            </a:r>
            <a:r>
              <a:rPr dirty="0" spc="-35"/>
              <a:t>分</a:t>
            </a:r>
            <a:r>
              <a:rPr dirty="0" spc="-60"/>
              <a:t>配</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1368552" y="1165860"/>
            <a:ext cx="8037195" cy="1921510"/>
            <a:chOff x="1368552" y="1165860"/>
            <a:chExt cx="8037195" cy="1921510"/>
          </a:xfrm>
        </p:grpSpPr>
        <p:pic>
          <p:nvPicPr>
            <p:cNvPr id="3" name="object 3" descr=""/>
            <p:cNvPicPr/>
            <p:nvPr/>
          </p:nvPicPr>
          <p:blipFill>
            <a:blip r:embed="rId2" cstate="print"/>
            <a:stretch>
              <a:fillRect/>
            </a:stretch>
          </p:blipFill>
          <p:spPr>
            <a:xfrm>
              <a:off x="1368552" y="1165860"/>
              <a:ext cx="521982" cy="677418"/>
            </a:xfrm>
            <a:prstGeom prst="rect">
              <a:avLst/>
            </a:prstGeom>
          </p:spPr>
        </p:pic>
        <p:pic>
          <p:nvPicPr>
            <p:cNvPr id="4" name="object 4" descr=""/>
            <p:cNvPicPr/>
            <p:nvPr/>
          </p:nvPicPr>
          <p:blipFill>
            <a:blip r:embed="rId3" cstate="print"/>
            <a:stretch>
              <a:fillRect/>
            </a:stretch>
          </p:blipFill>
          <p:spPr>
            <a:xfrm>
              <a:off x="1487424" y="1165860"/>
              <a:ext cx="800862" cy="677418"/>
            </a:xfrm>
            <a:prstGeom prst="rect">
              <a:avLst/>
            </a:prstGeom>
          </p:spPr>
        </p:pic>
        <p:pic>
          <p:nvPicPr>
            <p:cNvPr id="5" name="object 5" descr=""/>
            <p:cNvPicPr/>
            <p:nvPr/>
          </p:nvPicPr>
          <p:blipFill>
            <a:blip r:embed="rId4" cstate="print"/>
            <a:stretch>
              <a:fillRect/>
            </a:stretch>
          </p:blipFill>
          <p:spPr>
            <a:xfrm>
              <a:off x="1885188" y="1165860"/>
              <a:ext cx="1012698" cy="677418"/>
            </a:xfrm>
            <a:prstGeom prst="rect">
              <a:avLst/>
            </a:prstGeom>
          </p:spPr>
        </p:pic>
        <p:pic>
          <p:nvPicPr>
            <p:cNvPr id="6" name="object 6" descr=""/>
            <p:cNvPicPr/>
            <p:nvPr/>
          </p:nvPicPr>
          <p:blipFill>
            <a:blip r:embed="rId5" cstate="print"/>
            <a:stretch>
              <a:fillRect/>
            </a:stretch>
          </p:blipFill>
          <p:spPr>
            <a:xfrm>
              <a:off x="2494788" y="1165860"/>
              <a:ext cx="1012698" cy="677418"/>
            </a:xfrm>
            <a:prstGeom prst="rect">
              <a:avLst/>
            </a:prstGeom>
          </p:spPr>
        </p:pic>
        <p:pic>
          <p:nvPicPr>
            <p:cNvPr id="7" name="object 7" descr=""/>
            <p:cNvPicPr/>
            <p:nvPr/>
          </p:nvPicPr>
          <p:blipFill>
            <a:blip r:embed="rId6" cstate="print"/>
            <a:stretch>
              <a:fillRect/>
            </a:stretch>
          </p:blipFill>
          <p:spPr>
            <a:xfrm>
              <a:off x="1901952" y="1787652"/>
              <a:ext cx="707898" cy="677418"/>
            </a:xfrm>
            <a:prstGeom prst="rect">
              <a:avLst/>
            </a:prstGeom>
          </p:spPr>
        </p:pic>
        <p:pic>
          <p:nvPicPr>
            <p:cNvPr id="8" name="object 8" descr=""/>
            <p:cNvPicPr/>
            <p:nvPr/>
          </p:nvPicPr>
          <p:blipFill>
            <a:blip r:embed="rId7" cstate="print"/>
            <a:stretch>
              <a:fillRect/>
            </a:stretch>
          </p:blipFill>
          <p:spPr>
            <a:xfrm>
              <a:off x="2296668" y="1787652"/>
              <a:ext cx="707898" cy="677418"/>
            </a:xfrm>
            <a:prstGeom prst="rect">
              <a:avLst/>
            </a:prstGeom>
          </p:spPr>
        </p:pic>
        <p:pic>
          <p:nvPicPr>
            <p:cNvPr id="9" name="object 9" descr=""/>
            <p:cNvPicPr/>
            <p:nvPr/>
          </p:nvPicPr>
          <p:blipFill>
            <a:blip r:embed="rId8" cstate="print"/>
            <a:stretch>
              <a:fillRect/>
            </a:stretch>
          </p:blipFill>
          <p:spPr>
            <a:xfrm>
              <a:off x="2601468" y="1787652"/>
              <a:ext cx="5889498" cy="677418"/>
            </a:xfrm>
            <a:prstGeom prst="rect">
              <a:avLst/>
            </a:prstGeom>
          </p:spPr>
        </p:pic>
        <p:pic>
          <p:nvPicPr>
            <p:cNvPr id="10" name="object 10" descr=""/>
            <p:cNvPicPr/>
            <p:nvPr/>
          </p:nvPicPr>
          <p:blipFill>
            <a:blip r:embed="rId9" cstate="print"/>
            <a:stretch>
              <a:fillRect/>
            </a:stretch>
          </p:blipFill>
          <p:spPr>
            <a:xfrm>
              <a:off x="8087868" y="1787652"/>
              <a:ext cx="1317498" cy="677418"/>
            </a:xfrm>
            <a:prstGeom prst="rect">
              <a:avLst/>
            </a:prstGeom>
          </p:spPr>
        </p:pic>
        <p:pic>
          <p:nvPicPr>
            <p:cNvPr id="11" name="object 11" descr=""/>
            <p:cNvPicPr/>
            <p:nvPr/>
          </p:nvPicPr>
          <p:blipFill>
            <a:blip r:embed="rId10" cstate="print"/>
            <a:stretch>
              <a:fillRect/>
            </a:stretch>
          </p:blipFill>
          <p:spPr>
            <a:xfrm>
              <a:off x="1901952" y="2409444"/>
              <a:ext cx="707898" cy="677417"/>
            </a:xfrm>
            <a:prstGeom prst="rect">
              <a:avLst/>
            </a:prstGeom>
          </p:spPr>
        </p:pic>
        <p:pic>
          <p:nvPicPr>
            <p:cNvPr id="12" name="object 12" descr=""/>
            <p:cNvPicPr/>
            <p:nvPr/>
          </p:nvPicPr>
          <p:blipFill>
            <a:blip r:embed="rId11" cstate="print"/>
            <a:stretch>
              <a:fillRect/>
            </a:stretch>
          </p:blipFill>
          <p:spPr>
            <a:xfrm>
              <a:off x="2296668" y="2409444"/>
              <a:ext cx="1012697" cy="677417"/>
            </a:xfrm>
            <a:prstGeom prst="rect">
              <a:avLst/>
            </a:prstGeom>
          </p:spPr>
        </p:pic>
      </p:grpSp>
      <p:grpSp>
        <p:nvGrpSpPr>
          <p:cNvPr id="13" name="object 13" descr=""/>
          <p:cNvGrpSpPr/>
          <p:nvPr/>
        </p:nvGrpSpPr>
        <p:grpSpPr>
          <a:xfrm>
            <a:off x="1368552" y="4274820"/>
            <a:ext cx="2139315" cy="677545"/>
            <a:chOff x="1368552" y="4274820"/>
            <a:chExt cx="2139315" cy="677545"/>
          </a:xfrm>
        </p:grpSpPr>
        <p:pic>
          <p:nvPicPr>
            <p:cNvPr id="14" name="object 14" descr=""/>
            <p:cNvPicPr/>
            <p:nvPr/>
          </p:nvPicPr>
          <p:blipFill>
            <a:blip r:embed="rId2" cstate="print"/>
            <a:stretch>
              <a:fillRect/>
            </a:stretch>
          </p:blipFill>
          <p:spPr>
            <a:xfrm>
              <a:off x="1368552" y="4274820"/>
              <a:ext cx="521982" cy="677418"/>
            </a:xfrm>
            <a:prstGeom prst="rect">
              <a:avLst/>
            </a:prstGeom>
          </p:spPr>
        </p:pic>
        <p:pic>
          <p:nvPicPr>
            <p:cNvPr id="15" name="object 15" descr=""/>
            <p:cNvPicPr/>
            <p:nvPr/>
          </p:nvPicPr>
          <p:blipFill>
            <a:blip r:embed="rId12" cstate="print"/>
            <a:stretch>
              <a:fillRect/>
            </a:stretch>
          </p:blipFill>
          <p:spPr>
            <a:xfrm>
              <a:off x="1487424" y="4274820"/>
              <a:ext cx="590550" cy="677418"/>
            </a:xfrm>
            <a:prstGeom prst="rect">
              <a:avLst/>
            </a:prstGeom>
          </p:spPr>
        </p:pic>
        <p:pic>
          <p:nvPicPr>
            <p:cNvPr id="16" name="object 16" descr=""/>
            <p:cNvPicPr/>
            <p:nvPr/>
          </p:nvPicPr>
          <p:blipFill>
            <a:blip r:embed="rId13" cstate="print"/>
            <a:stretch>
              <a:fillRect/>
            </a:stretch>
          </p:blipFill>
          <p:spPr>
            <a:xfrm>
              <a:off x="1674876" y="4274820"/>
              <a:ext cx="521982" cy="677418"/>
            </a:xfrm>
            <a:prstGeom prst="rect">
              <a:avLst/>
            </a:prstGeom>
          </p:spPr>
        </p:pic>
        <p:pic>
          <p:nvPicPr>
            <p:cNvPr id="17" name="object 17" descr=""/>
            <p:cNvPicPr/>
            <p:nvPr/>
          </p:nvPicPr>
          <p:blipFill>
            <a:blip r:embed="rId14" cstate="print"/>
            <a:stretch>
              <a:fillRect/>
            </a:stretch>
          </p:blipFill>
          <p:spPr>
            <a:xfrm>
              <a:off x="1885188" y="4274820"/>
              <a:ext cx="1622298" cy="677418"/>
            </a:xfrm>
            <a:prstGeom prst="rect">
              <a:avLst/>
            </a:prstGeom>
          </p:spPr>
        </p:pic>
      </p:grpSp>
      <p:sp>
        <p:nvSpPr>
          <p:cNvPr id="18" name="object 18" descr=""/>
          <p:cNvSpPr txBox="1"/>
          <p:nvPr/>
        </p:nvSpPr>
        <p:spPr>
          <a:xfrm>
            <a:off x="1546986" y="1241805"/>
            <a:ext cx="9398635" cy="4672330"/>
          </a:xfrm>
          <a:prstGeom prst="rect">
            <a:avLst/>
          </a:prstGeom>
        </p:spPr>
        <p:txBody>
          <a:bodyPr wrap="square" lIns="0" tIns="12700" rIns="0" bIns="0" rtlCol="0" vert="horz">
            <a:spAutoFit/>
          </a:bodyPr>
          <a:lstStyle/>
          <a:p>
            <a:pPr marL="529590" indent="-516890">
              <a:lnSpc>
                <a:spcPct val="100000"/>
              </a:lnSpc>
              <a:spcBef>
                <a:spcPts val="100"/>
              </a:spcBef>
              <a:buAutoNum type="arabicParenBoth"/>
              <a:tabLst>
                <a:tab pos="529590" algn="l"/>
              </a:tabLst>
            </a:pPr>
            <a:r>
              <a:rPr dirty="0" sz="2400" spc="-15" b="1">
                <a:solidFill>
                  <a:srgbClr val="A40020"/>
                </a:solidFill>
                <a:latin typeface="微软雅黑"/>
                <a:cs typeface="微软雅黑"/>
              </a:rPr>
              <a:t>共享设备</a:t>
            </a:r>
            <a:endParaRPr sz="2400">
              <a:latin typeface="微软雅黑"/>
              <a:cs typeface="微软雅黑"/>
            </a:endParaRPr>
          </a:p>
          <a:p>
            <a:pPr marL="546100">
              <a:lnSpc>
                <a:spcPct val="100000"/>
              </a:lnSpc>
              <a:spcBef>
                <a:spcPts val="2014"/>
              </a:spcBef>
            </a:pPr>
            <a:r>
              <a:rPr dirty="0" sz="2400" spc="-10" b="1">
                <a:solidFill>
                  <a:srgbClr val="1F517B"/>
                </a:solidFill>
                <a:latin typeface="微软雅黑"/>
                <a:cs typeface="微软雅黑"/>
              </a:rPr>
              <a:t>① 由多个作业、进程共同使用的设备称为共享设备。</a:t>
            </a:r>
            <a:endParaRPr sz="2400">
              <a:latin typeface="微软雅黑"/>
              <a:cs typeface="微软雅黑"/>
            </a:endParaRPr>
          </a:p>
          <a:p>
            <a:pPr marL="546100">
              <a:lnSpc>
                <a:spcPct val="100000"/>
              </a:lnSpc>
              <a:spcBef>
                <a:spcPts val="2020"/>
              </a:spcBef>
            </a:pPr>
            <a:r>
              <a:rPr dirty="0" sz="2400" spc="-20" b="1">
                <a:solidFill>
                  <a:srgbClr val="1F517B"/>
                </a:solidFill>
                <a:latin typeface="微软雅黑"/>
                <a:cs typeface="微软雅黑"/>
              </a:rPr>
              <a:t>② 特点</a:t>
            </a:r>
            <a:endParaRPr sz="2400">
              <a:latin typeface="微软雅黑"/>
              <a:cs typeface="微软雅黑"/>
            </a:endParaRPr>
          </a:p>
          <a:p>
            <a:pPr lvl="1" marL="1385570" indent="-343535">
              <a:lnSpc>
                <a:spcPct val="100000"/>
              </a:lnSpc>
              <a:spcBef>
                <a:spcPts val="2014"/>
              </a:spcBef>
              <a:buSzPct val="93750"/>
              <a:buFont typeface="Arial"/>
              <a:buChar char="•"/>
              <a:tabLst>
                <a:tab pos="1385570" algn="l"/>
                <a:tab pos="1386205" algn="l"/>
              </a:tabLst>
            </a:pPr>
            <a:r>
              <a:rPr dirty="0" sz="2400" spc="-5">
                <a:solidFill>
                  <a:srgbClr val="1F517B"/>
                </a:solidFill>
                <a:latin typeface="微软雅黑"/>
                <a:cs typeface="微软雅黑"/>
              </a:rPr>
              <a:t>旋转设备，可直接或随机访问</a:t>
            </a:r>
            <a:endParaRPr sz="2400">
              <a:latin typeface="微软雅黑"/>
              <a:cs typeface="微软雅黑"/>
            </a:endParaRPr>
          </a:p>
          <a:p>
            <a:pPr lvl="1" marL="1385570" indent="-343535">
              <a:lnSpc>
                <a:spcPct val="100000"/>
              </a:lnSpc>
              <a:spcBef>
                <a:spcPts val="2014"/>
              </a:spcBef>
              <a:buSzPct val="93750"/>
              <a:buFont typeface="Arial"/>
              <a:buChar char="•"/>
              <a:tabLst>
                <a:tab pos="1385570" algn="l"/>
                <a:tab pos="1386205" algn="l"/>
              </a:tabLst>
            </a:pPr>
            <a:r>
              <a:rPr dirty="0" sz="2400" spc="-5">
                <a:solidFill>
                  <a:srgbClr val="1F517B"/>
                </a:solidFill>
                <a:latin typeface="微软雅黑"/>
                <a:cs typeface="微软雅黑"/>
              </a:rPr>
              <a:t>便于共享，转接简单，耗费较少</a:t>
            </a:r>
            <a:endParaRPr sz="2400">
              <a:latin typeface="微软雅黑"/>
              <a:cs typeface="微软雅黑"/>
            </a:endParaRPr>
          </a:p>
          <a:p>
            <a:pPr marL="529590" indent="-516890">
              <a:lnSpc>
                <a:spcPct val="100000"/>
              </a:lnSpc>
              <a:spcBef>
                <a:spcPts val="2020"/>
              </a:spcBef>
              <a:buAutoNum type="arabicParenBoth" startAt="2"/>
              <a:tabLst>
                <a:tab pos="529590" algn="l"/>
              </a:tabLst>
            </a:pPr>
            <a:r>
              <a:rPr dirty="0" sz="2400" spc="-15" b="1">
                <a:solidFill>
                  <a:srgbClr val="A40020"/>
                </a:solidFill>
                <a:latin typeface="微软雅黑"/>
                <a:cs typeface="微软雅黑"/>
              </a:rPr>
              <a:t>共享分配</a:t>
            </a:r>
            <a:endParaRPr sz="2400">
              <a:latin typeface="微软雅黑"/>
              <a:cs typeface="微软雅黑"/>
            </a:endParaRPr>
          </a:p>
          <a:p>
            <a:pPr marL="546100" marR="5080">
              <a:lnSpc>
                <a:spcPct val="150100"/>
              </a:lnSpc>
              <a:spcBef>
                <a:spcPts val="575"/>
              </a:spcBef>
            </a:pPr>
            <a:r>
              <a:rPr dirty="0" sz="2400" spc="-5">
                <a:solidFill>
                  <a:srgbClr val="1F517B"/>
                </a:solidFill>
                <a:latin typeface="微软雅黑"/>
                <a:cs typeface="微软雅黑"/>
              </a:rPr>
              <a:t>进程提出资源申请时，将所要使用的设备分配给它；进程使用完毕</a:t>
            </a:r>
            <a:r>
              <a:rPr dirty="0" sz="2400" spc="-5">
                <a:solidFill>
                  <a:srgbClr val="1F517B"/>
                </a:solidFill>
                <a:latin typeface="微软雅黑"/>
                <a:cs typeface="微软雅黑"/>
              </a:rPr>
              <a:t>后，立即将设备收回。</a:t>
            </a:r>
            <a:endParaRPr sz="2400">
              <a:latin typeface="微软雅黑"/>
              <a:cs typeface="微软雅黑"/>
            </a:endParaRPr>
          </a:p>
        </p:txBody>
      </p:sp>
      <p:grpSp>
        <p:nvGrpSpPr>
          <p:cNvPr id="19" name="object 19" descr=""/>
          <p:cNvGrpSpPr/>
          <p:nvPr/>
        </p:nvGrpSpPr>
        <p:grpSpPr>
          <a:xfrm>
            <a:off x="338327" y="211836"/>
            <a:ext cx="2421255" cy="787400"/>
            <a:chOff x="338327" y="211836"/>
            <a:chExt cx="2421255" cy="787400"/>
          </a:xfrm>
        </p:grpSpPr>
        <p:pic>
          <p:nvPicPr>
            <p:cNvPr id="20" name="object 20" descr=""/>
            <p:cNvPicPr/>
            <p:nvPr/>
          </p:nvPicPr>
          <p:blipFill>
            <a:blip r:embed="rId15" cstate="print"/>
            <a:stretch>
              <a:fillRect/>
            </a:stretch>
          </p:blipFill>
          <p:spPr>
            <a:xfrm>
              <a:off x="338327" y="211836"/>
              <a:ext cx="686562" cy="787145"/>
            </a:xfrm>
            <a:prstGeom prst="rect">
              <a:avLst/>
            </a:prstGeom>
          </p:spPr>
        </p:pic>
        <p:pic>
          <p:nvPicPr>
            <p:cNvPr id="21" name="object 21" descr=""/>
            <p:cNvPicPr/>
            <p:nvPr/>
          </p:nvPicPr>
          <p:blipFill>
            <a:blip r:embed="rId16" cstate="print"/>
            <a:stretch>
              <a:fillRect/>
            </a:stretch>
          </p:blipFill>
          <p:spPr>
            <a:xfrm>
              <a:off x="557784" y="211836"/>
              <a:ext cx="781050" cy="787145"/>
            </a:xfrm>
            <a:prstGeom prst="rect">
              <a:avLst/>
            </a:prstGeom>
          </p:spPr>
        </p:pic>
        <p:pic>
          <p:nvPicPr>
            <p:cNvPr id="22" name="object 22" descr=""/>
            <p:cNvPicPr/>
            <p:nvPr/>
          </p:nvPicPr>
          <p:blipFill>
            <a:blip r:embed="rId17" cstate="print"/>
            <a:stretch>
              <a:fillRect/>
            </a:stretch>
          </p:blipFill>
          <p:spPr>
            <a:xfrm>
              <a:off x="871727" y="211836"/>
              <a:ext cx="1887474" cy="787145"/>
            </a:xfrm>
            <a:prstGeom prst="rect">
              <a:avLst/>
            </a:prstGeom>
          </p:spPr>
        </p:pic>
      </p:grpSp>
      <p:sp>
        <p:nvSpPr>
          <p:cNvPr id="23" name="object 23"/>
          <p:cNvSpPr txBox="1">
            <a:spLocks noGrp="1"/>
          </p:cNvSpPr>
          <p:nvPr>
            <p:ph type="title"/>
          </p:nvPr>
        </p:nvSpPr>
        <p:spPr>
          <a:xfrm>
            <a:off x="546303" y="300990"/>
            <a:ext cx="1980564"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2.</a:t>
            </a:r>
            <a:r>
              <a:rPr dirty="0"/>
              <a:t>	</a:t>
            </a:r>
            <a:r>
              <a:rPr dirty="0" spc="-35"/>
              <a:t>共</a:t>
            </a:r>
            <a:r>
              <a:rPr dirty="0" spc="-35"/>
              <a:t>享</a:t>
            </a:r>
            <a:r>
              <a:rPr dirty="0" spc="-35"/>
              <a:t>分</a:t>
            </a:r>
            <a:r>
              <a:rPr dirty="0" spc="-60"/>
              <a:t>配</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1153667" y="1234439"/>
            <a:ext cx="2139315" cy="677545"/>
            <a:chOff x="1153667" y="1234439"/>
            <a:chExt cx="2139315" cy="677545"/>
          </a:xfrm>
        </p:grpSpPr>
        <p:pic>
          <p:nvPicPr>
            <p:cNvPr id="3" name="object 3" descr=""/>
            <p:cNvPicPr/>
            <p:nvPr/>
          </p:nvPicPr>
          <p:blipFill>
            <a:blip r:embed="rId2" cstate="print"/>
            <a:stretch>
              <a:fillRect/>
            </a:stretch>
          </p:blipFill>
          <p:spPr>
            <a:xfrm>
              <a:off x="1153667" y="1234439"/>
              <a:ext cx="521982" cy="677417"/>
            </a:xfrm>
            <a:prstGeom prst="rect">
              <a:avLst/>
            </a:prstGeom>
          </p:spPr>
        </p:pic>
        <p:pic>
          <p:nvPicPr>
            <p:cNvPr id="4" name="object 4" descr=""/>
            <p:cNvPicPr/>
            <p:nvPr/>
          </p:nvPicPr>
          <p:blipFill>
            <a:blip r:embed="rId3" cstate="print"/>
            <a:stretch>
              <a:fillRect/>
            </a:stretch>
          </p:blipFill>
          <p:spPr>
            <a:xfrm>
              <a:off x="1272539" y="1234439"/>
              <a:ext cx="800861" cy="677417"/>
            </a:xfrm>
            <a:prstGeom prst="rect">
              <a:avLst/>
            </a:prstGeom>
          </p:spPr>
        </p:pic>
        <p:pic>
          <p:nvPicPr>
            <p:cNvPr id="5" name="object 5" descr=""/>
            <p:cNvPicPr/>
            <p:nvPr/>
          </p:nvPicPr>
          <p:blipFill>
            <a:blip r:embed="rId4" cstate="print"/>
            <a:stretch>
              <a:fillRect/>
            </a:stretch>
          </p:blipFill>
          <p:spPr>
            <a:xfrm>
              <a:off x="1670303" y="1234439"/>
              <a:ext cx="1622297" cy="677417"/>
            </a:xfrm>
            <a:prstGeom prst="rect">
              <a:avLst/>
            </a:prstGeom>
          </p:spPr>
        </p:pic>
      </p:grpSp>
      <p:grpSp>
        <p:nvGrpSpPr>
          <p:cNvPr id="6" name="object 6" descr=""/>
          <p:cNvGrpSpPr/>
          <p:nvPr/>
        </p:nvGrpSpPr>
        <p:grpSpPr>
          <a:xfrm>
            <a:off x="1153667" y="2813304"/>
            <a:ext cx="2139315" cy="677545"/>
            <a:chOff x="1153667" y="2813304"/>
            <a:chExt cx="2139315" cy="677545"/>
          </a:xfrm>
        </p:grpSpPr>
        <p:pic>
          <p:nvPicPr>
            <p:cNvPr id="7" name="object 7" descr=""/>
            <p:cNvPicPr/>
            <p:nvPr/>
          </p:nvPicPr>
          <p:blipFill>
            <a:blip r:embed="rId2" cstate="print"/>
            <a:stretch>
              <a:fillRect/>
            </a:stretch>
          </p:blipFill>
          <p:spPr>
            <a:xfrm>
              <a:off x="1153667" y="2813304"/>
              <a:ext cx="521982" cy="677418"/>
            </a:xfrm>
            <a:prstGeom prst="rect">
              <a:avLst/>
            </a:prstGeom>
          </p:spPr>
        </p:pic>
        <p:pic>
          <p:nvPicPr>
            <p:cNvPr id="8" name="object 8" descr=""/>
            <p:cNvPicPr/>
            <p:nvPr/>
          </p:nvPicPr>
          <p:blipFill>
            <a:blip r:embed="rId5" cstate="print"/>
            <a:stretch>
              <a:fillRect/>
            </a:stretch>
          </p:blipFill>
          <p:spPr>
            <a:xfrm>
              <a:off x="1272539" y="2813304"/>
              <a:ext cx="590549" cy="677418"/>
            </a:xfrm>
            <a:prstGeom prst="rect">
              <a:avLst/>
            </a:prstGeom>
          </p:spPr>
        </p:pic>
        <p:pic>
          <p:nvPicPr>
            <p:cNvPr id="9" name="object 9" descr=""/>
            <p:cNvPicPr/>
            <p:nvPr/>
          </p:nvPicPr>
          <p:blipFill>
            <a:blip r:embed="rId6" cstate="print"/>
            <a:stretch>
              <a:fillRect/>
            </a:stretch>
          </p:blipFill>
          <p:spPr>
            <a:xfrm>
              <a:off x="1459991" y="2813304"/>
              <a:ext cx="613410" cy="677418"/>
            </a:xfrm>
            <a:prstGeom prst="rect">
              <a:avLst/>
            </a:prstGeom>
          </p:spPr>
        </p:pic>
        <p:pic>
          <p:nvPicPr>
            <p:cNvPr id="10" name="object 10" descr=""/>
            <p:cNvPicPr/>
            <p:nvPr/>
          </p:nvPicPr>
          <p:blipFill>
            <a:blip r:embed="rId7" cstate="print"/>
            <a:stretch>
              <a:fillRect/>
            </a:stretch>
          </p:blipFill>
          <p:spPr>
            <a:xfrm>
              <a:off x="1670303" y="2813304"/>
              <a:ext cx="1622297" cy="677418"/>
            </a:xfrm>
            <a:prstGeom prst="rect">
              <a:avLst/>
            </a:prstGeom>
          </p:spPr>
        </p:pic>
      </p:grpSp>
      <p:grpSp>
        <p:nvGrpSpPr>
          <p:cNvPr id="11" name="object 11" descr=""/>
          <p:cNvGrpSpPr/>
          <p:nvPr/>
        </p:nvGrpSpPr>
        <p:grpSpPr>
          <a:xfrm>
            <a:off x="1153667" y="4361688"/>
            <a:ext cx="2139315" cy="677545"/>
            <a:chOff x="1153667" y="4361688"/>
            <a:chExt cx="2139315" cy="677545"/>
          </a:xfrm>
        </p:grpSpPr>
        <p:pic>
          <p:nvPicPr>
            <p:cNvPr id="12" name="object 12" descr=""/>
            <p:cNvPicPr/>
            <p:nvPr/>
          </p:nvPicPr>
          <p:blipFill>
            <a:blip r:embed="rId2" cstate="print"/>
            <a:stretch>
              <a:fillRect/>
            </a:stretch>
          </p:blipFill>
          <p:spPr>
            <a:xfrm>
              <a:off x="1153667" y="4361688"/>
              <a:ext cx="521982" cy="677418"/>
            </a:xfrm>
            <a:prstGeom prst="rect">
              <a:avLst/>
            </a:prstGeom>
          </p:spPr>
        </p:pic>
        <p:pic>
          <p:nvPicPr>
            <p:cNvPr id="13" name="object 13" descr=""/>
            <p:cNvPicPr/>
            <p:nvPr/>
          </p:nvPicPr>
          <p:blipFill>
            <a:blip r:embed="rId8" cstate="print"/>
            <a:stretch>
              <a:fillRect/>
            </a:stretch>
          </p:blipFill>
          <p:spPr>
            <a:xfrm>
              <a:off x="1272539" y="4361688"/>
              <a:ext cx="590549" cy="677418"/>
            </a:xfrm>
            <a:prstGeom prst="rect">
              <a:avLst/>
            </a:prstGeom>
          </p:spPr>
        </p:pic>
        <p:pic>
          <p:nvPicPr>
            <p:cNvPr id="14" name="object 14" descr=""/>
            <p:cNvPicPr/>
            <p:nvPr/>
          </p:nvPicPr>
          <p:blipFill>
            <a:blip r:embed="rId6" cstate="print"/>
            <a:stretch>
              <a:fillRect/>
            </a:stretch>
          </p:blipFill>
          <p:spPr>
            <a:xfrm>
              <a:off x="1459991" y="4361688"/>
              <a:ext cx="613410" cy="677418"/>
            </a:xfrm>
            <a:prstGeom prst="rect">
              <a:avLst/>
            </a:prstGeom>
          </p:spPr>
        </p:pic>
        <p:pic>
          <p:nvPicPr>
            <p:cNvPr id="15" name="object 15" descr=""/>
            <p:cNvPicPr/>
            <p:nvPr/>
          </p:nvPicPr>
          <p:blipFill>
            <a:blip r:embed="rId9" cstate="print"/>
            <a:stretch>
              <a:fillRect/>
            </a:stretch>
          </p:blipFill>
          <p:spPr>
            <a:xfrm>
              <a:off x="1670303" y="4361688"/>
              <a:ext cx="1622297" cy="677418"/>
            </a:xfrm>
            <a:prstGeom prst="rect">
              <a:avLst/>
            </a:prstGeom>
          </p:spPr>
        </p:pic>
      </p:grpSp>
      <p:sp>
        <p:nvSpPr>
          <p:cNvPr id="16" name="object 16" descr=""/>
          <p:cNvSpPr txBox="1"/>
          <p:nvPr/>
        </p:nvSpPr>
        <p:spPr>
          <a:xfrm>
            <a:off x="1331722" y="1310766"/>
            <a:ext cx="9495155" cy="4546600"/>
          </a:xfrm>
          <a:prstGeom prst="rect">
            <a:avLst/>
          </a:prstGeom>
        </p:spPr>
        <p:txBody>
          <a:bodyPr wrap="square" lIns="0" tIns="12700" rIns="0" bIns="0" rtlCol="0" vert="horz">
            <a:spAutoFit/>
          </a:bodyPr>
          <a:lstStyle/>
          <a:p>
            <a:pPr marL="528955" indent="-516890">
              <a:lnSpc>
                <a:spcPct val="100000"/>
              </a:lnSpc>
              <a:spcBef>
                <a:spcPts val="100"/>
              </a:spcBef>
              <a:buAutoNum type="arabicParenBoth"/>
              <a:tabLst>
                <a:tab pos="529590" algn="l"/>
              </a:tabLst>
            </a:pPr>
            <a:r>
              <a:rPr dirty="0" sz="2400" spc="-15" b="1">
                <a:solidFill>
                  <a:srgbClr val="A40020"/>
                </a:solidFill>
                <a:latin typeface="微软雅黑"/>
                <a:cs typeface="微软雅黑"/>
              </a:rPr>
              <a:t>虚拟技术</a:t>
            </a:r>
            <a:endParaRPr sz="2400">
              <a:latin typeface="微软雅黑"/>
              <a:cs typeface="微软雅黑"/>
            </a:endParaRPr>
          </a:p>
          <a:p>
            <a:pPr marL="546100" marR="5080">
              <a:lnSpc>
                <a:spcPct val="133200"/>
              </a:lnSpc>
              <a:spcBef>
                <a:spcPts val="1050"/>
              </a:spcBef>
            </a:pPr>
            <a:r>
              <a:rPr dirty="0" sz="2200" spc="-30">
                <a:solidFill>
                  <a:srgbClr val="1F517B"/>
                </a:solidFill>
                <a:latin typeface="微软雅黑"/>
                <a:cs typeface="微软雅黑"/>
              </a:rPr>
              <a:t>所</a:t>
            </a:r>
            <a:r>
              <a:rPr dirty="0" sz="2200" spc="-30">
                <a:solidFill>
                  <a:srgbClr val="1F517B"/>
                </a:solidFill>
                <a:latin typeface="微软雅黑"/>
                <a:cs typeface="微软雅黑"/>
              </a:rPr>
              <a:t>谓</a:t>
            </a:r>
            <a:r>
              <a:rPr dirty="0" sz="2200" spc="-30">
                <a:solidFill>
                  <a:srgbClr val="1F517B"/>
                </a:solidFill>
                <a:latin typeface="微软雅黑"/>
                <a:cs typeface="微软雅黑"/>
              </a:rPr>
              <a:t>虚</a:t>
            </a:r>
            <a:r>
              <a:rPr dirty="0" sz="2200" spc="-30">
                <a:solidFill>
                  <a:srgbClr val="1F517B"/>
                </a:solidFill>
                <a:latin typeface="微软雅黑"/>
                <a:cs typeface="微软雅黑"/>
              </a:rPr>
              <a:t>拟</a:t>
            </a:r>
            <a:r>
              <a:rPr dirty="0" sz="2200" spc="-30">
                <a:solidFill>
                  <a:srgbClr val="1F517B"/>
                </a:solidFill>
                <a:latin typeface="微软雅黑"/>
                <a:cs typeface="微软雅黑"/>
              </a:rPr>
              <a:t>技</a:t>
            </a:r>
            <a:r>
              <a:rPr dirty="0" sz="2200" spc="-30">
                <a:solidFill>
                  <a:srgbClr val="1F517B"/>
                </a:solidFill>
                <a:latin typeface="微软雅黑"/>
                <a:cs typeface="微软雅黑"/>
              </a:rPr>
              <a:t>术</a:t>
            </a:r>
            <a:r>
              <a:rPr dirty="0" sz="2200" spc="-30">
                <a:solidFill>
                  <a:srgbClr val="1F517B"/>
                </a:solidFill>
                <a:latin typeface="微软雅黑"/>
                <a:cs typeface="微软雅黑"/>
              </a:rPr>
              <a:t>，</a:t>
            </a:r>
            <a:r>
              <a:rPr dirty="0" sz="2200" spc="-30">
                <a:solidFill>
                  <a:srgbClr val="1F517B"/>
                </a:solidFill>
                <a:latin typeface="微软雅黑"/>
                <a:cs typeface="微软雅黑"/>
              </a:rPr>
              <a:t>是</a:t>
            </a:r>
            <a:r>
              <a:rPr dirty="0" sz="2200" spc="-30">
                <a:solidFill>
                  <a:srgbClr val="1F517B"/>
                </a:solidFill>
                <a:latin typeface="微软雅黑"/>
                <a:cs typeface="微软雅黑"/>
              </a:rPr>
              <a:t>在</a:t>
            </a:r>
            <a:r>
              <a:rPr dirty="0" sz="2200" spc="-30">
                <a:solidFill>
                  <a:srgbClr val="1F517B"/>
                </a:solidFill>
                <a:latin typeface="微软雅黑"/>
                <a:cs typeface="微软雅黑"/>
              </a:rPr>
              <a:t>一</a:t>
            </a:r>
            <a:r>
              <a:rPr dirty="0" sz="2200" spc="-30">
                <a:solidFill>
                  <a:srgbClr val="1F517B"/>
                </a:solidFill>
                <a:latin typeface="微软雅黑"/>
                <a:cs typeface="微软雅黑"/>
              </a:rPr>
              <a:t>类</a:t>
            </a:r>
            <a:r>
              <a:rPr dirty="0" sz="2200" spc="-30">
                <a:solidFill>
                  <a:srgbClr val="1F517B"/>
                </a:solidFill>
                <a:latin typeface="微软雅黑"/>
                <a:cs typeface="微软雅黑"/>
              </a:rPr>
              <a:t>物</a:t>
            </a:r>
            <a:r>
              <a:rPr dirty="0" sz="2200" spc="-30">
                <a:solidFill>
                  <a:srgbClr val="1F517B"/>
                </a:solidFill>
                <a:latin typeface="微软雅黑"/>
                <a:cs typeface="微软雅黑"/>
              </a:rPr>
              <a:t>理</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25">
                <a:solidFill>
                  <a:srgbClr val="1F517B"/>
                </a:solidFill>
                <a:latin typeface="微软雅黑"/>
                <a:cs typeface="微软雅黑"/>
              </a:rPr>
              <a:t>上</a:t>
            </a:r>
            <a:r>
              <a:rPr dirty="0" sz="2200" spc="-30">
                <a:solidFill>
                  <a:srgbClr val="1F517B"/>
                </a:solidFill>
                <a:latin typeface="微软雅黑"/>
                <a:cs typeface="微软雅黑"/>
              </a:rPr>
              <a:t>模</a:t>
            </a:r>
            <a:r>
              <a:rPr dirty="0" sz="2200" spc="-30">
                <a:solidFill>
                  <a:srgbClr val="1F517B"/>
                </a:solidFill>
                <a:latin typeface="微软雅黑"/>
                <a:cs typeface="微软雅黑"/>
              </a:rPr>
              <a:t>拟</a:t>
            </a:r>
            <a:r>
              <a:rPr dirty="0" sz="2200" spc="-25">
                <a:solidFill>
                  <a:srgbClr val="1F517B"/>
                </a:solidFill>
                <a:latin typeface="微软雅黑"/>
                <a:cs typeface="微软雅黑"/>
              </a:rPr>
              <a:t>另</a:t>
            </a:r>
            <a:r>
              <a:rPr dirty="0" sz="2200" spc="-30">
                <a:solidFill>
                  <a:srgbClr val="1F517B"/>
                </a:solidFill>
                <a:latin typeface="微软雅黑"/>
                <a:cs typeface="微软雅黑"/>
              </a:rPr>
              <a:t>一</a:t>
            </a:r>
            <a:r>
              <a:rPr dirty="0" sz="2200" spc="-30">
                <a:solidFill>
                  <a:srgbClr val="1F517B"/>
                </a:solidFill>
                <a:latin typeface="微软雅黑"/>
                <a:cs typeface="微软雅黑"/>
              </a:rPr>
              <a:t>类</a:t>
            </a:r>
            <a:r>
              <a:rPr dirty="0" sz="2200" spc="-30">
                <a:solidFill>
                  <a:srgbClr val="1F517B"/>
                </a:solidFill>
                <a:latin typeface="微软雅黑"/>
                <a:cs typeface="微软雅黑"/>
              </a:rPr>
              <a:t>物理设备</a:t>
            </a:r>
            <a:r>
              <a:rPr dirty="0" sz="2200" spc="-30">
                <a:solidFill>
                  <a:srgbClr val="1F517B"/>
                </a:solidFill>
                <a:latin typeface="微软雅黑"/>
                <a:cs typeface="微软雅黑"/>
              </a:rPr>
              <a:t>的</a:t>
            </a:r>
            <a:r>
              <a:rPr dirty="0" sz="2200" spc="-30">
                <a:solidFill>
                  <a:srgbClr val="1F517B"/>
                </a:solidFill>
                <a:latin typeface="微软雅黑"/>
                <a:cs typeface="微软雅黑"/>
              </a:rPr>
              <a:t>技</a:t>
            </a:r>
            <a:r>
              <a:rPr dirty="0" sz="2200" spc="-20">
                <a:solidFill>
                  <a:srgbClr val="1F517B"/>
                </a:solidFill>
                <a:latin typeface="微软雅黑"/>
                <a:cs typeface="微软雅黑"/>
              </a:rPr>
              <a:t>术，</a:t>
            </a:r>
            <a:r>
              <a:rPr dirty="0" sz="2200" spc="-30">
                <a:solidFill>
                  <a:srgbClr val="1F517B"/>
                </a:solidFill>
                <a:latin typeface="微软雅黑"/>
                <a:cs typeface="微软雅黑"/>
              </a:rPr>
              <a:t>是</a:t>
            </a:r>
            <a:r>
              <a:rPr dirty="0" sz="2200" spc="-10">
                <a:solidFill>
                  <a:srgbClr val="1F517B"/>
                </a:solidFill>
                <a:latin typeface="微软雅黑"/>
                <a:cs typeface="微软雅黑"/>
              </a:rPr>
              <a:t>将</a:t>
            </a:r>
            <a:r>
              <a:rPr dirty="0" sz="2200" spc="-50">
                <a:solidFill>
                  <a:srgbClr val="1F517B"/>
                </a:solidFill>
                <a:latin typeface="微软雅黑"/>
                <a:cs typeface="微软雅黑"/>
              </a:rPr>
              <a:t>独</a:t>
            </a:r>
            <a:r>
              <a:rPr dirty="0" sz="2200" spc="-30">
                <a:solidFill>
                  <a:srgbClr val="1F517B"/>
                </a:solidFill>
                <a:latin typeface="微软雅黑"/>
                <a:cs typeface="微软雅黑"/>
              </a:rPr>
              <a:t>占</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转</a:t>
            </a:r>
            <a:r>
              <a:rPr dirty="0" sz="2200" spc="-30">
                <a:solidFill>
                  <a:srgbClr val="1F517B"/>
                </a:solidFill>
                <a:latin typeface="微软雅黑"/>
                <a:cs typeface="微软雅黑"/>
              </a:rPr>
              <a:t>化</a:t>
            </a:r>
            <a:r>
              <a:rPr dirty="0" sz="2200" spc="-30">
                <a:solidFill>
                  <a:srgbClr val="1F517B"/>
                </a:solidFill>
                <a:latin typeface="微软雅黑"/>
                <a:cs typeface="微软雅黑"/>
              </a:rPr>
              <a:t>为</a:t>
            </a:r>
            <a:r>
              <a:rPr dirty="0" sz="2200" spc="-30">
                <a:solidFill>
                  <a:srgbClr val="1F517B"/>
                </a:solidFill>
                <a:latin typeface="微软雅黑"/>
                <a:cs typeface="微软雅黑"/>
              </a:rPr>
              <a:t>共</a:t>
            </a:r>
            <a:r>
              <a:rPr dirty="0" sz="2200" spc="-30">
                <a:solidFill>
                  <a:srgbClr val="1F517B"/>
                </a:solidFill>
                <a:latin typeface="微软雅黑"/>
                <a:cs typeface="微软雅黑"/>
              </a:rPr>
              <a:t>享</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的</a:t>
            </a:r>
            <a:r>
              <a:rPr dirty="0" sz="2200" spc="-30">
                <a:solidFill>
                  <a:srgbClr val="1F517B"/>
                </a:solidFill>
                <a:latin typeface="微软雅黑"/>
                <a:cs typeface="微软雅黑"/>
              </a:rPr>
              <a:t>技</a:t>
            </a:r>
            <a:r>
              <a:rPr dirty="0" sz="2200" spc="-30">
                <a:solidFill>
                  <a:srgbClr val="1F517B"/>
                </a:solidFill>
                <a:latin typeface="微软雅黑"/>
                <a:cs typeface="微软雅黑"/>
              </a:rPr>
              <a:t>术</a:t>
            </a:r>
            <a:r>
              <a:rPr dirty="0" sz="2200" spc="-50">
                <a:solidFill>
                  <a:srgbClr val="1F517B"/>
                </a:solidFill>
                <a:latin typeface="微软雅黑"/>
                <a:cs typeface="微软雅黑"/>
              </a:rPr>
              <a:t>。</a:t>
            </a:r>
            <a:endParaRPr sz="2200">
              <a:latin typeface="微软雅黑"/>
              <a:cs typeface="微软雅黑"/>
            </a:endParaRPr>
          </a:p>
          <a:p>
            <a:pPr marL="528955" indent="-516890">
              <a:lnSpc>
                <a:spcPct val="100000"/>
              </a:lnSpc>
              <a:spcBef>
                <a:spcPts val="1470"/>
              </a:spcBef>
              <a:buAutoNum type="arabicParenBoth" startAt="2"/>
              <a:tabLst>
                <a:tab pos="529590" algn="l"/>
              </a:tabLst>
            </a:pPr>
            <a:r>
              <a:rPr dirty="0" sz="2400" spc="-20" b="1">
                <a:solidFill>
                  <a:srgbClr val="A40020"/>
                </a:solidFill>
                <a:latin typeface="微软雅黑"/>
                <a:cs typeface="微软雅黑"/>
              </a:rPr>
              <a:t>虚拟分配</a:t>
            </a:r>
            <a:endParaRPr sz="2400">
              <a:latin typeface="微软雅黑"/>
              <a:cs typeface="微软雅黑"/>
            </a:endParaRPr>
          </a:p>
          <a:p>
            <a:pPr marL="546100" marR="9525">
              <a:lnSpc>
                <a:spcPct val="130000"/>
              </a:lnSpc>
              <a:spcBef>
                <a:spcPts val="765"/>
              </a:spcBef>
            </a:pPr>
            <a:r>
              <a:rPr dirty="0" sz="2200" spc="-30">
                <a:solidFill>
                  <a:srgbClr val="1F517B"/>
                </a:solidFill>
                <a:latin typeface="微软雅黑"/>
                <a:cs typeface="微软雅黑"/>
              </a:rPr>
              <a:t>当</a:t>
            </a:r>
            <a:r>
              <a:rPr dirty="0" sz="2200" spc="-30">
                <a:solidFill>
                  <a:srgbClr val="1F517B"/>
                </a:solidFill>
                <a:latin typeface="微软雅黑"/>
                <a:cs typeface="微软雅黑"/>
              </a:rPr>
              <a:t>进</a:t>
            </a:r>
            <a:r>
              <a:rPr dirty="0" sz="2200" spc="-30">
                <a:solidFill>
                  <a:srgbClr val="1F517B"/>
                </a:solidFill>
                <a:latin typeface="微软雅黑"/>
                <a:cs typeface="微软雅黑"/>
              </a:rPr>
              <a:t>程</a:t>
            </a:r>
            <a:r>
              <a:rPr dirty="0" sz="2200" spc="-30">
                <a:solidFill>
                  <a:srgbClr val="1F517B"/>
                </a:solidFill>
                <a:latin typeface="微软雅黑"/>
                <a:cs typeface="微软雅黑"/>
              </a:rPr>
              <a:t>需</a:t>
            </a:r>
            <a:r>
              <a:rPr dirty="0" sz="2200" spc="-30">
                <a:solidFill>
                  <a:srgbClr val="1F517B"/>
                </a:solidFill>
                <a:latin typeface="微软雅黑"/>
                <a:cs typeface="微软雅黑"/>
              </a:rPr>
              <a:t>要</a:t>
            </a:r>
            <a:r>
              <a:rPr dirty="0" sz="2200" spc="-30">
                <a:solidFill>
                  <a:srgbClr val="1F517B"/>
                </a:solidFill>
                <a:latin typeface="微软雅黑"/>
                <a:cs typeface="微软雅黑"/>
              </a:rPr>
              <a:t>与</a:t>
            </a:r>
            <a:r>
              <a:rPr dirty="0" sz="2200" spc="-30">
                <a:solidFill>
                  <a:srgbClr val="1F517B"/>
                </a:solidFill>
                <a:latin typeface="微软雅黑"/>
                <a:cs typeface="微软雅黑"/>
              </a:rPr>
              <a:t>独</a:t>
            </a:r>
            <a:r>
              <a:rPr dirty="0" sz="2200" spc="-30">
                <a:solidFill>
                  <a:srgbClr val="1F517B"/>
                </a:solidFill>
                <a:latin typeface="微软雅黑"/>
                <a:cs typeface="微软雅黑"/>
              </a:rPr>
              <a:t>占</a:t>
            </a:r>
            <a:r>
              <a:rPr dirty="0" sz="2200" spc="-30">
                <a:solidFill>
                  <a:srgbClr val="1F517B"/>
                </a:solidFill>
                <a:latin typeface="微软雅黑"/>
                <a:cs typeface="微软雅黑"/>
              </a:rPr>
              <a:t>型</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交</a:t>
            </a:r>
            <a:r>
              <a:rPr dirty="0" sz="2200" spc="-30">
                <a:solidFill>
                  <a:srgbClr val="1F517B"/>
                </a:solidFill>
                <a:latin typeface="微软雅黑"/>
                <a:cs typeface="微软雅黑"/>
              </a:rPr>
              <a:t>换</a:t>
            </a:r>
            <a:r>
              <a:rPr dirty="0" sz="2200" spc="-30">
                <a:solidFill>
                  <a:srgbClr val="1F517B"/>
                </a:solidFill>
                <a:latin typeface="微软雅黑"/>
                <a:cs typeface="微软雅黑"/>
              </a:rPr>
              <a:t>信</a:t>
            </a:r>
            <a:r>
              <a:rPr dirty="0" sz="2200" spc="-30">
                <a:solidFill>
                  <a:srgbClr val="1F517B"/>
                </a:solidFill>
                <a:latin typeface="微软雅黑"/>
                <a:cs typeface="微软雅黑"/>
              </a:rPr>
              <a:t>息</a:t>
            </a:r>
            <a:r>
              <a:rPr dirty="0" sz="2200" spc="-30">
                <a:solidFill>
                  <a:srgbClr val="1F517B"/>
                </a:solidFill>
                <a:latin typeface="微软雅黑"/>
                <a:cs typeface="微软雅黑"/>
              </a:rPr>
              <a:t>时，</a:t>
            </a:r>
            <a:r>
              <a:rPr dirty="0" sz="2200" spc="-30">
                <a:solidFill>
                  <a:srgbClr val="1F517B"/>
                </a:solidFill>
                <a:latin typeface="微软雅黑"/>
                <a:cs typeface="微软雅黑"/>
              </a:rPr>
              <a:t>系</a:t>
            </a:r>
            <a:r>
              <a:rPr dirty="0" sz="2200" spc="-25">
                <a:solidFill>
                  <a:srgbClr val="1F517B"/>
                </a:solidFill>
                <a:latin typeface="微软雅黑"/>
                <a:cs typeface="微软雅黑"/>
              </a:rPr>
              <a:t>统</a:t>
            </a:r>
            <a:r>
              <a:rPr dirty="0" sz="2200" spc="-30">
                <a:solidFill>
                  <a:srgbClr val="1F517B"/>
                </a:solidFill>
                <a:latin typeface="微软雅黑"/>
                <a:cs typeface="微软雅黑"/>
              </a:rPr>
              <a:t>将</a:t>
            </a:r>
            <a:r>
              <a:rPr dirty="0" sz="2200" spc="-30">
                <a:solidFill>
                  <a:srgbClr val="1F517B"/>
                </a:solidFill>
                <a:latin typeface="微软雅黑"/>
                <a:cs typeface="微软雅黑"/>
              </a:rPr>
              <a:t>分</a:t>
            </a:r>
            <a:r>
              <a:rPr dirty="0" sz="2200" spc="-25">
                <a:solidFill>
                  <a:srgbClr val="1F517B"/>
                </a:solidFill>
                <a:latin typeface="微软雅黑"/>
                <a:cs typeface="微软雅黑"/>
              </a:rPr>
              <a:t>配</a:t>
            </a:r>
            <a:r>
              <a:rPr dirty="0" sz="2200" spc="-30">
                <a:solidFill>
                  <a:srgbClr val="1F517B"/>
                </a:solidFill>
                <a:latin typeface="微软雅黑"/>
                <a:cs typeface="微软雅黑"/>
              </a:rPr>
              <a:t>磁</a:t>
            </a:r>
            <a:r>
              <a:rPr dirty="0" sz="2200" spc="-30">
                <a:solidFill>
                  <a:srgbClr val="1F517B"/>
                </a:solidFill>
                <a:latin typeface="微软雅黑"/>
                <a:cs typeface="微软雅黑"/>
              </a:rPr>
              <a:t>盘</a:t>
            </a:r>
            <a:r>
              <a:rPr dirty="0" sz="2200" spc="-25">
                <a:solidFill>
                  <a:srgbClr val="1F517B"/>
                </a:solidFill>
                <a:latin typeface="微软雅黑"/>
                <a:cs typeface="微软雅黑"/>
              </a:rPr>
              <a:t>空</a:t>
            </a:r>
            <a:r>
              <a:rPr dirty="0" sz="2200" spc="-30">
                <a:solidFill>
                  <a:srgbClr val="1F517B"/>
                </a:solidFill>
                <a:latin typeface="微软雅黑"/>
                <a:cs typeface="微软雅黑"/>
              </a:rPr>
              <a:t>间</a:t>
            </a:r>
            <a:r>
              <a:rPr dirty="0" sz="2200" spc="-30">
                <a:solidFill>
                  <a:srgbClr val="1F517B"/>
                </a:solidFill>
                <a:latin typeface="微软雅黑"/>
                <a:cs typeface="微软雅黑"/>
              </a:rPr>
              <a:t>，并</a:t>
            </a:r>
            <a:r>
              <a:rPr dirty="0" sz="2200" spc="-30">
                <a:solidFill>
                  <a:srgbClr val="1F517B"/>
                </a:solidFill>
                <a:latin typeface="微软雅黑"/>
                <a:cs typeface="微软雅黑"/>
              </a:rPr>
              <a:t>建</a:t>
            </a:r>
            <a:r>
              <a:rPr dirty="0" sz="2200" spc="-30">
                <a:solidFill>
                  <a:srgbClr val="1F517B"/>
                </a:solidFill>
                <a:latin typeface="微软雅黑"/>
                <a:cs typeface="微软雅黑"/>
              </a:rPr>
              <a:t>立</a:t>
            </a:r>
            <a:r>
              <a:rPr dirty="0" sz="2200" spc="-25">
                <a:solidFill>
                  <a:srgbClr val="1F517B"/>
                </a:solidFill>
                <a:latin typeface="微软雅黑"/>
                <a:cs typeface="微软雅黑"/>
              </a:rPr>
              <a:t>相</a:t>
            </a:r>
            <a:r>
              <a:rPr dirty="0" sz="2200" spc="-50">
                <a:solidFill>
                  <a:srgbClr val="1F517B"/>
                </a:solidFill>
                <a:latin typeface="微软雅黑"/>
                <a:cs typeface="微软雅黑"/>
              </a:rPr>
              <a:t>应</a:t>
            </a:r>
            <a:r>
              <a:rPr dirty="0" sz="2200" spc="-30">
                <a:solidFill>
                  <a:srgbClr val="1F517B"/>
                </a:solidFill>
                <a:latin typeface="微软雅黑"/>
                <a:cs typeface="微软雅黑"/>
              </a:rPr>
              <a:t>的</a:t>
            </a:r>
            <a:r>
              <a:rPr dirty="0" sz="2200" spc="-30">
                <a:solidFill>
                  <a:srgbClr val="1F517B"/>
                </a:solidFill>
                <a:latin typeface="微软雅黑"/>
                <a:cs typeface="微软雅黑"/>
              </a:rPr>
              <a:t>数</a:t>
            </a:r>
            <a:r>
              <a:rPr dirty="0" sz="2200" spc="-30">
                <a:solidFill>
                  <a:srgbClr val="1F517B"/>
                </a:solidFill>
                <a:latin typeface="微软雅黑"/>
                <a:cs typeface="微软雅黑"/>
              </a:rPr>
              <a:t>据</a:t>
            </a:r>
            <a:r>
              <a:rPr dirty="0" sz="2200" spc="-30">
                <a:solidFill>
                  <a:srgbClr val="1F517B"/>
                </a:solidFill>
                <a:latin typeface="微软雅黑"/>
                <a:cs typeface="微软雅黑"/>
              </a:rPr>
              <a:t>结</a:t>
            </a:r>
            <a:r>
              <a:rPr dirty="0" sz="2200" spc="-30">
                <a:solidFill>
                  <a:srgbClr val="1F517B"/>
                </a:solidFill>
                <a:latin typeface="微软雅黑"/>
                <a:cs typeface="微软雅黑"/>
              </a:rPr>
              <a:t>构</a:t>
            </a:r>
            <a:r>
              <a:rPr dirty="0" sz="2200" spc="-30">
                <a:solidFill>
                  <a:srgbClr val="1F517B"/>
                </a:solidFill>
                <a:latin typeface="微软雅黑"/>
                <a:cs typeface="微软雅黑"/>
              </a:rPr>
              <a:t>，</a:t>
            </a:r>
            <a:r>
              <a:rPr dirty="0" sz="2200" spc="-30">
                <a:solidFill>
                  <a:srgbClr val="1F517B"/>
                </a:solidFill>
                <a:latin typeface="微软雅黑"/>
                <a:cs typeface="微软雅黑"/>
              </a:rPr>
              <a:t>这</a:t>
            </a:r>
            <a:r>
              <a:rPr dirty="0" sz="2200" spc="-30">
                <a:solidFill>
                  <a:srgbClr val="1F517B"/>
                </a:solidFill>
                <a:latin typeface="微软雅黑"/>
                <a:cs typeface="微软雅黑"/>
              </a:rPr>
              <a:t>种</a:t>
            </a:r>
            <a:r>
              <a:rPr dirty="0" sz="2200" spc="-30">
                <a:solidFill>
                  <a:srgbClr val="1F517B"/>
                </a:solidFill>
                <a:latin typeface="微软雅黑"/>
                <a:cs typeface="微软雅黑"/>
              </a:rPr>
              <a:t>分</a:t>
            </a:r>
            <a:r>
              <a:rPr dirty="0" sz="2200" spc="-30">
                <a:solidFill>
                  <a:srgbClr val="1F517B"/>
                </a:solidFill>
                <a:latin typeface="微软雅黑"/>
                <a:cs typeface="微软雅黑"/>
              </a:rPr>
              <a:t>配</a:t>
            </a:r>
            <a:r>
              <a:rPr dirty="0" sz="2200" spc="-30">
                <a:solidFill>
                  <a:srgbClr val="1F517B"/>
                </a:solidFill>
                <a:latin typeface="微软雅黑"/>
                <a:cs typeface="微软雅黑"/>
              </a:rPr>
              <a:t>方</a:t>
            </a:r>
            <a:r>
              <a:rPr dirty="0" sz="2200" spc="-30">
                <a:solidFill>
                  <a:srgbClr val="1F517B"/>
                </a:solidFill>
                <a:latin typeface="微软雅黑"/>
                <a:cs typeface="微软雅黑"/>
              </a:rPr>
              <a:t>法</a:t>
            </a:r>
            <a:r>
              <a:rPr dirty="0" sz="2200" spc="-30">
                <a:solidFill>
                  <a:srgbClr val="1F517B"/>
                </a:solidFill>
                <a:latin typeface="微软雅黑"/>
                <a:cs typeface="微软雅黑"/>
              </a:rPr>
              <a:t>称</a:t>
            </a:r>
            <a:r>
              <a:rPr dirty="0" sz="2200" spc="-30">
                <a:solidFill>
                  <a:srgbClr val="1F517B"/>
                </a:solidFill>
                <a:latin typeface="微软雅黑"/>
                <a:cs typeface="微软雅黑"/>
              </a:rPr>
              <a:t>为</a:t>
            </a:r>
            <a:r>
              <a:rPr dirty="0" sz="2200" spc="-30">
                <a:solidFill>
                  <a:srgbClr val="1F517B"/>
                </a:solidFill>
                <a:latin typeface="微软雅黑"/>
                <a:cs typeface="微软雅黑"/>
              </a:rPr>
              <a:t>设</a:t>
            </a:r>
            <a:r>
              <a:rPr dirty="0" sz="2200" spc="-25">
                <a:solidFill>
                  <a:srgbClr val="1F517B"/>
                </a:solidFill>
                <a:latin typeface="微软雅黑"/>
                <a:cs typeface="微软雅黑"/>
              </a:rPr>
              <a:t>备</a:t>
            </a:r>
            <a:r>
              <a:rPr dirty="0" sz="2200" spc="-30">
                <a:solidFill>
                  <a:srgbClr val="1F517B"/>
                </a:solidFill>
                <a:latin typeface="微软雅黑"/>
                <a:cs typeface="微软雅黑"/>
              </a:rPr>
              <a:t>的</a:t>
            </a:r>
            <a:r>
              <a:rPr dirty="0" sz="2200" spc="-30">
                <a:solidFill>
                  <a:srgbClr val="1F517B"/>
                </a:solidFill>
                <a:latin typeface="微软雅黑"/>
                <a:cs typeface="微软雅黑"/>
              </a:rPr>
              <a:t>虚</a:t>
            </a:r>
            <a:r>
              <a:rPr dirty="0" sz="2200" spc="-25">
                <a:solidFill>
                  <a:srgbClr val="1F517B"/>
                </a:solidFill>
                <a:latin typeface="微软雅黑"/>
                <a:cs typeface="微软雅黑"/>
              </a:rPr>
              <a:t>拟</a:t>
            </a:r>
            <a:r>
              <a:rPr dirty="0" sz="2200" spc="-30">
                <a:solidFill>
                  <a:srgbClr val="1F517B"/>
                </a:solidFill>
                <a:latin typeface="微软雅黑"/>
                <a:cs typeface="微软雅黑"/>
              </a:rPr>
              <a:t>分</a:t>
            </a:r>
            <a:r>
              <a:rPr dirty="0" sz="2200" spc="-30">
                <a:solidFill>
                  <a:srgbClr val="1F517B"/>
                </a:solidFill>
                <a:latin typeface="微软雅黑"/>
                <a:cs typeface="微软雅黑"/>
              </a:rPr>
              <a:t>配</a:t>
            </a:r>
            <a:r>
              <a:rPr dirty="0" sz="2200" spc="-50">
                <a:solidFill>
                  <a:srgbClr val="1F517B"/>
                </a:solidFill>
                <a:latin typeface="微软雅黑"/>
                <a:cs typeface="微软雅黑"/>
              </a:rPr>
              <a:t>。</a:t>
            </a:r>
            <a:endParaRPr sz="2200">
              <a:latin typeface="微软雅黑"/>
              <a:cs typeface="微软雅黑"/>
            </a:endParaRPr>
          </a:p>
          <a:p>
            <a:pPr marL="528955" indent="-516890">
              <a:lnSpc>
                <a:spcPct val="100000"/>
              </a:lnSpc>
              <a:spcBef>
                <a:spcPts val="1690"/>
              </a:spcBef>
              <a:buAutoNum type="arabicParenBoth" startAt="3"/>
              <a:tabLst>
                <a:tab pos="529590" algn="l"/>
              </a:tabLst>
            </a:pPr>
            <a:r>
              <a:rPr dirty="0" sz="2400" spc="-15" b="1">
                <a:solidFill>
                  <a:srgbClr val="A40020"/>
                </a:solidFill>
                <a:latin typeface="微软雅黑"/>
                <a:cs typeface="微软雅黑"/>
              </a:rPr>
              <a:t>虚拟设备</a:t>
            </a:r>
            <a:endParaRPr sz="2400">
              <a:latin typeface="微软雅黑"/>
              <a:cs typeface="微软雅黑"/>
            </a:endParaRPr>
          </a:p>
          <a:p>
            <a:pPr marL="546100" marR="15240">
              <a:lnSpc>
                <a:spcPct val="133300"/>
              </a:lnSpc>
              <a:spcBef>
                <a:spcPts val="1045"/>
              </a:spcBef>
            </a:pPr>
            <a:r>
              <a:rPr dirty="0" sz="2200" spc="-30">
                <a:solidFill>
                  <a:srgbClr val="1F517B"/>
                </a:solidFill>
                <a:latin typeface="微软雅黑"/>
                <a:cs typeface="微软雅黑"/>
              </a:rPr>
              <a:t>通</a:t>
            </a:r>
            <a:r>
              <a:rPr dirty="0" sz="2200" spc="-30">
                <a:solidFill>
                  <a:srgbClr val="1F517B"/>
                </a:solidFill>
                <a:latin typeface="微软雅黑"/>
                <a:cs typeface="微软雅黑"/>
              </a:rPr>
              <a:t>常</a:t>
            </a:r>
            <a:r>
              <a:rPr dirty="0" sz="2200" spc="-30">
                <a:solidFill>
                  <a:srgbClr val="1F517B"/>
                </a:solidFill>
                <a:latin typeface="微软雅黑"/>
                <a:cs typeface="微软雅黑"/>
              </a:rPr>
              <a:t>把</a:t>
            </a:r>
            <a:r>
              <a:rPr dirty="0" sz="2200" spc="-30">
                <a:solidFill>
                  <a:srgbClr val="1F517B"/>
                </a:solidFill>
                <a:latin typeface="微软雅黑"/>
                <a:cs typeface="微软雅黑"/>
              </a:rPr>
              <a:t>用</a:t>
            </a:r>
            <a:r>
              <a:rPr dirty="0" sz="2200" spc="-30">
                <a:solidFill>
                  <a:srgbClr val="1F517B"/>
                </a:solidFill>
                <a:latin typeface="微软雅黑"/>
                <a:cs typeface="微软雅黑"/>
              </a:rPr>
              <a:t>来</a:t>
            </a:r>
            <a:r>
              <a:rPr dirty="0" sz="2200" spc="-30">
                <a:solidFill>
                  <a:srgbClr val="1F517B"/>
                </a:solidFill>
                <a:latin typeface="微软雅黑"/>
                <a:cs typeface="微软雅黑"/>
              </a:rPr>
              <a:t>代</a:t>
            </a:r>
            <a:r>
              <a:rPr dirty="0" sz="2200" spc="-30">
                <a:solidFill>
                  <a:srgbClr val="1F517B"/>
                </a:solidFill>
                <a:latin typeface="微软雅黑"/>
                <a:cs typeface="微软雅黑"/>
              </a:rPr>
              <a:t>替</a:t>
            </a:r>
            <a:r>
              <a:rPr dirty="0" sz="2200" spc="-30">
                <a:solidFill>
                  <a:srgbClr val="1F517B"/>
                </a:solidFill>
                <a:latin typeface="微软雅黑"/>
                <a:cs typeface="微软雅黑"/>
              </a:rPr>
              <a:t>独</a:t>
            </a:r>
            <a:r>
              <a:rPr dirty="0" sz="2200" spc="-30">
                <a:solidFill>
                  <a:srgbClr val="1F517B"/>
                </a:solidFill>
                <a:latin typeface="微软雅黑"/>
                <a:cs typeface="微软雅黑"/>
              </a:rPr>
              <a:t>占</a:t>
            </a:r>
            <a:r>
              <a:rPr dirty="0" sz="2200" spc="-30">
                <a:solidFill>
                  <a:srgbClr val="1F517B"/>
                </a:solidFill>
                <a:latin typeface="微软雅黑"/>
                <a:cs typeface="微软雅黑"/>
              </a:rPr>
              <a:t>型</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30">
                <a:solidFill>
                  <a:srgbClr val="1F517B"/>
                </a:solidFill>
                <a:latin typeface="微软雅黑"/>
                <a:cs typeface="微软雅黑"/>
              </a:rPr>
              <a:t>的</a:t>
            </a:r>
            <a:r>
              <a:rPr dirty="0" sz="2200" spc="-30">
                <a:solidFill>
                  <a:srgbClr val="1F517B"/>
                </a:solidFill>
                <a:latin typeface="微软雅黑"/>
                <a:cs typeface="微软雅黑"/>
              </a:rPr>
              <a:t>那</a:t>
            </a:r>
            <a:r>
              <a:rPr dirty="0" sz="2200" spc="-30">
                <a:solidFill>
                  <a:srgbClr val="1F517B"/>
                </a:solidFill>
                <a:latin typeface="微软雅黑"/>
                <a:cs typeface="微软雅黑"/>
              </a:rPr>
              <a:t>部</a:t>
            </a:r>
            <a:r>
              <a:rPr dirty="0" sz="2200" spc="-25">
                <a:solidFill>
                  <a:srgbClr val="1F517B"/>
                </a:solidFill>
                <a:latin typeface="微软雅黑"/>
                <a:cs typeface="微软雅黑"/>
              </a:rPr>
              <a:t>分</a:t>
            </a:r>
            <a:r>
              <a:rPr dirty="0" sz="2200" spc="-30">
                <a:solidFill>
                  <a:srgbClr val="1F517B"/>
                </a:solidFill>
                <a:latin typeface="微软雅黑"/>
                <a:cs typeface="微软雅黑"/>
              </a:rPr>
              <a:t>外</a:t>
            </a:r>
            <a:r>
              <a:rPr dirty="0" sz="2200" spc="-30">
                <a:solidFill>
                  <a:srgbClr val="1F517B"/>
                </a:solidFill>
                <a:latin typeface="微软雅黑"/>
                <a:cs typeface="微软雅黑"/>
              </a:rPr>
              <a:t>存</a:t>
            </a:r>
            <a:r>
              <a:rPr dirty="0" sz="2200" spc="-15">
                <a:solidFill>
                  <a:srgbClr val="1F517B"/>
                </a:solidFill>
                <a:latin typeface="微软雅黑"/>
                <a:cs typeface="微软雅黑"/>
              </a:rPr>
              <a:t>空间 (</a:t>
            </a:r>
            <a:r>
              <a:rPr dirty="0" sz="2200" spc="-30">
                <a:solidFill>
                  <a:srgbClr val="1F517B"/>
                </a:solidFill>
                <a:latin typeface="微软雅黑"/>
                <a:cs typeface="微软雅黑"/>
              </a:rPr>
              <a:t>包</a:t>
            </a:r>
            <a:r>
              <a:rPr dirty="0" sz="2200" spc="-30">
                <a:solidFill>
                  <a:srgbClr val="1F517B"/>
                </a:solidFill>
                <a:latin typeface="微软雅黑"/>
                <a:cs typeface="微软雅黑"/>
              </a:rPr>
              <a:t>括</a:t>
            </a:r>
            <a:r>
              <a:rPr dirty="0" sz="2200" spc="-30">
                <a:solidFill>
                  <a:srgbClr val="1F517B"/>
                </a:solidFill>
                <a:latin typeface="微软雅黑"/>
                <a:cs typeface="微软雅黑"/>
              </a:rPr>
              <a:t>有</a:t>
            </a:r>
            <a:r>
              <a:rPr dirty="0" sz="2200" spc="-30">
                <a:solidFill>
                  <a:srgbClr val="1F517B"/>
                </a:solidFill>
                <a:latin typeface="微软雅黑"/>
                <a:cs typeface="微软雅黑"/>
              </a:rPr>
              <a:t>关</a:t>
            </a:r>
            <a:r>
              <a:rPr dirty="0" sz="2200" spc="-30">
                <a:solidFill>
                  <a:srgbClr val="1F517B"/>
                </a:solidFill>
                <a:latin typeface="微软雅黑"/>
                <a:cs typeface="微软雅黑"/>
              </a:rPr>
              <a:t>的</a:t>
            </a:r>
            <a:r>
              <a:rPr dirty="0" sz="2200" spc="-30">
                <a:solidFill>
                  <a:srgbClr val="1F517B"/>
                </a:solidFill>
                <a:latin typeface="微软雅黑"/>
                <a:cs typeface="微软雅黑"/>
              </a:rPr>
              <a:t>控</a:t>
            </a:r>
            <a:r>
              <a:rPr dirty="0" sz="2200" spc="-30">
                <a:solidFill>
                  <a:srgbClr val="1F517B"/>
                </a:solidFill>
                <a:latin typeface="微软雅黑"/>
                <a:cs typeface="微软雅黑"/>
              </a:rPr>
              <a:t>制</a:t>
            </a:r>
            <a:r>
              <a:rPr dirty="0" sz="2200" spc="-30">
                <a:solidFill>
                  <a:srgbClr val="1F517B"/>
                </a:solidFill>
                <a:latin typeface="微软雅黑"/>
                <a:cs typeface="微软雅黑"/>
              </a:rPr>
              <a:t>表</a:t>
            </a:r>
            <a:r>
              <a:rPr dirty="0" sz="2200" spc="-30">
                <a:solidFill>
                  <a:srgbClr val="1F517B"/>
                </a:solidFill>
                <a:latin typeface="微软雅黑"/>
                <a:cs typeface="微软雅黑"/>
              </a:rPr>
              <a:t>格</a:t>
            </a:r>
            <a:r>
              <a:rPr dirty="0" sz="2200" spc="-20">
                <a:solidFill>
                  <a:srgbClr val="1F517B"/>
                </a:solidFill>
                <a:latin typeface="微软雅黑"/>
                <a:cs typeface="微软雅黑"/>
              </a:rPr>
              <a:t>)</a:t>
            </a:r>
            <a:r>
              <a:rPr dirty="0" sz="2200" spc="-30">
                <a:solidFill>
                  <a:srgbClr val="1F517B"/>
                </a:solidFill>
                <a:latin typeface="微软雅黑"/>
                <a:cs typeface="微软雅黑"/>
              </a:rPr>
              <a:t>称</a:t>
            </a:r>
            <a:r>
              <a:rPr dirty="0" sz="2200" spc="-50">
                <a:solidFill>
                  <a:srgbClr val="1F517B"/>
                </a:solidFill>
                <a:latin typeface="微软雅黑"/>
                <a:cs typeface="微软雅黑"/>
              </a:rPr>
              <a:t>为</a:t>
            </a:r>
            <a:r>
              <a:rPr dirty="0" sz="2200" spc="-30">
                <a:solidFill>
                  <a:srgbClr val="1F517B"/>
                </a:solidFill>
                <a:latin typeface="微软雅黑"/>
                <a:cs typeface="微软雅黑"/>
              </a:rPr>
              <a:t>虚</a:t>
            </a:r>
            <a:r>
              <a:rPr dirty="0" sz="2200" spc="-30">
                <a:solidFill>
                  <a:srgbClr val="1F517B"/>
                </a:solidFill>
                <a:latin typeface="微软雅黑"/>
                <a:cs typeface="微软雅黑"/>
              </a:rPr>
              <a:t>拟</a:t>
            </a:r>
            <a:r>
              <a:rPr dirty="0" sz="2200" spc="-30">
                <a:solidFill>
                  <a:srgbClr val="1F517B"/>
                </a:solidFill>
                <a:latin typeface="微软雅黑"/>
                <a:cs typeface="微软雅黑"/>
              </a:rPr>
              <a:t>设</a:t>
            </a:r>
            <a:r>
              <a:rPr dirty="0" sz="2200" spc="-30">
                <a:solidFill>
                  <a:srgbClr val="1F517B"/>
                </a:solidFill>
                <a:latin typeface="微软雅黑"/>
                <a:cs typeface="微软雅黑"/>
              </a:rPr>
              <a:t>备</a:t>
            </a:r>
            <a:r>
              <a:rPr dirty="0" sz="2200" spc="-50">
                <a:solidFill>
                  <a:srgbClr val="1F517B"/>
                </a:solidFill>
                <a:latin typeface="微软雅黑"/>
                <a:cs typeface="微软雅黑"/>
              </a:rPr>
              <a:t>。</a:t>
            </a:r>
            <a:endParaRPr sz="2200">
              <a:latin typeface="微软雅黑"/>
              <a:cs typeface="微软雅黑"/>
            </a:endParaRPr>
          </a:p>
        </p:txBody>
      </p:sp>
      <p:grpSp>
        <p:nvGrpSpPr>
          <p:cNvPr id="17" name="object 17" descr=""/>
          <p:cNvGrpSpPr/>
          <p:nvPr/>
        </p:nvGrpSpPr>
        <p:grpSpPr>
          <a:xfrm>
            <a:off x="338327" y="211836"/>
            <a:ext cx="2421255" cy="787400"/>
            <a:chOff x="338327" y="211836"/>
            <a:chExt cx="2421255" cy="787400"/>
          </a:xfrm>
        </p:grpSpPr>
        <p:pic>
          <p:nvPicPr>
            <p:cNvPr id="18" name="object 18" descr=""/>
            <p:cNvPicPr/>
            <p:nvPr/>
          </p:nvPicPr>
          <p:blipFill>
            <a:blip r:embed="rId10" cstate="print"/>
            <a:stretch>
              <a:fillRect/>
            </a:stretch>
          </p:blipFill>
          <p:spPr>
            <a:xfrm>
              <a:off x="338327" y="211836"/>
              <a:ext cx="1000506" cy="787145"/>
            </a:xfrm>
            <a:prstGeom prst="rect">
              <a:avLst/>
            </a:prstGeom>
          </p:spPr>
        </p:pic>
        <p:pic>
          <p:nvPicPr>
            <p:cNvPr id="19" name="object 19" descr=""/>
            <p:cNvPicPr/>
            <p:nvPr/>
          </p:nvPicPr>
          <p:blipFill>
            <a:blip r:embed="rId11" cstate="print"/>
            <a:stretch>
              <a:fillRect/>
            </a:stretch>
          </p:blipFill>
          <p:spPr>
            <a:xfrm>
              <a:off x="871727" y="211836"/>
              <a:ext cx="1887474" cy="787145"/>
            </a:xfrm>
            <a:prstGeom prst="rect">
              <a:avLst/>
            </a:prstGeom>
          </p:spPr>
        </p:pic>
      </p:grpSp>
      <p:sp>
        <p:nvSpPr>
          <p:cNvPr id="20" name="object 20"/>
          <p:cNvSpPr txBox="1">
            <a:spLocks noGrp="1"/>
          </p:cNvSpPr>
          <p:nvPr>
            <p:ph type="title"/>
          </p:nvPr>
        </p:nvSpPr>
        <p:spPr>
          <a:xfrm>
            <a:off x="546303" y="300990"/>
            <a:ext cx="1980564"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3.</a:t>
            </a:r>
            <a:r>
              <a:rPr dirty="0"/>
              <a:t>	</a:t>
            </a:r>
            <a:r>
              <a:rPr dirty="0" spc="-35"/>
              <a:t>虚</a:t>
            </a:r>
            <a:r>
              <a:rPr dirty="0" spc="-35"/>
              <a:t>拟</a:t>
            </a:r>
            <a:r>
              <a:rPr dirty="0" spc="-35"/>
              <a:t>分</a:t>
            </a:r>
            <a:r>
              <a:rPr dirty="0" spc="-60"/>
              <a:t>配</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7786878" y="4941570"/>
            <a:ext cx="858519" cy="52069"/>
          </a:xfrm>
          <a:custGeom>
            <a:avLst/>
            <a:gdLst/>
            <a:ahLst/>
            <a:cxnLst/>
            <a:rect l="l" t="t" r="r" b="b"/>
            <a:pathLst>
              <a:path w="858520" h="52070">
                <a:moveTo>
                  <a:pt x="77724" y="0"/>
                </a:moveTo>
                <a:lnTo>
                  <a:pt x="0" y="25907"/>
                </a:lnTo>
                <a:lnTo>
                  <a:pt x="77724" y="51815"/>
                </a:lnTo>
                <a:lnTo>
                  <a:pt x="77724" y="38861"/>
                </a:lnTo>
                <a:lnTo>
                  <a:pt x="64770" y="38861"/>
                </a:lnTo>
                <a:lnTo>
                  <a:pt x="64770" y="12953"/>
                </a:lnTo>
                <a:lnTo>
                  <a:pt x="77724" y="12953"/>
                </a:lnTo>
                <a:lnTo>
                  <a:pt x="77724" y="0"/>
                </a:lnTo>
                <a:close/>
              </a:path>
              <a:path w="858520" h="52070">
                <a:moveTo>
                  <a:pt x="77724" y="12953"/>
                </a:moveTo>
                <a:lnTo>
                  <a:pt x="64770" y="12953"/>
                </a:lnTo>
                <a:lnTo>
                  <a:pt x="64770" y="38861"/>
                </a:lnTo>
                <a:lnTo>
                  <a:pt x="77724" y="38861"/>
                </a:lnTo>
                <a:lnTo>
                  <a:pt x="77724" y="12953"/>
                </a:lnTo>
                <a:close/>
              </a:path>
              <a:path w="858520" h="52070">
                <a:moveTo>
                  <a:pt x="858012" y="12953"/>
                </a:moveTo>
                <a:lnTo>
                  <a:pt x="77724" y="12953"/>
                </a:lnTo>
                <a:lnTo>
                  <a:pt x="77724" y="38861"/>
                </a:lnTo>
                <a:lnTo>
                  <a:pt x="858012" y="38861"/>
                </a:lnTo>
                <a:lnTo>
                  <a:pt x="858012" y="12953"/>
                </a:lnTo>
                <a:close/>
              </a:path>
            </a:pathLst>
          </a:custGeom>
          <a:solidFill>
            <a:srgbClr val="000000"/>
          </a:solidFill>
        </p:spPr>
        <p:txBody>
          <a:bodyPr wrap="square" lIns="0" tIns="0" rIns="0" bIns="0" rtlCol="0"/>
          <a:lstStyle/>
          <a:p/>
        </p:txBody>
      </p:sp>
      <p:sp>
        <p:nvSpPr>
          <p:cNvPr id="3" name="object 3" descr=""/>
          <p:cNvSpPr/>
          <p:nvPr/>
        </p:nvSpPr>
        <p:spPr>
          <a:xfrm>
            <a:off x="7786878" y="4043934"/>
            <a:ext cx="858519" cy="52069"/>
          </a:xfrm>
          <a:custGeom>
            <a:avLst/>
            <a:gdLst/>
            <a:ahLst/>
            <a:cxnLst/>
            <a:rect l="l" t="t" r="r" b="b"/>
            <a:pathLst>
              <a:path w="858520" h="52070">
                <a:moveTo>
                  <a:pt x="77724" y="0"/>
                </a:moveTo>
                <a:lnTo>
                  <a:pt x="0" y="25908"/>
                </a:lnTo>
                <a:lnTo>
                  <a:pt x="77724" y="51816"/>
                </a:lnTo>
                <a:lnTo>
                  <a:pt x="77724" y="38862"/>
                </a:lnTo>
                <a:lnTo>
                  <a:pt x="64770" y="38862"/>
                </a:lnTo>
                <a:lnTo>
                  <a:pt x="64770" y="12954"/>
                </a:lnTo>
                <a:lnTo>
                  <a:pt x="77724" y="12954"/>
                </a:lnTo>
                <a:lnTo>
                  <a:pt x="77724" y="0"/>
                </a:lnTo>
                <a:close/>
              </a:path>
              <a:path w="858520" h="52070">
                <a:moveTo>
                  <a:pt x="77724" y="12954"/>
                </a:moveTo>
                <a:lnTo>
                  <a:pt x="64770" y="12954"/>
                </a:lnTo>
                <a:lnTo>
                  <a:pt x="64770" y="38862"/>
                </a:lnTo>
                <a:lnTo>
                  <a:pt x="77724" y="38862"/>
                </a:lnTo>
                <a:lnTo>
                  <a:pt x="77724" y="12954"/>
                </a:lnTo>
                <a:close/>
              </a:path>
              <a:path w="858520" h="52070">
                <a:moveTo>
                  <a:pt x="858012" y="12954"/>
                </a:moveTo>
                <a:lnTo>
                  <a:pt x="77724" y="12954"/>
                </a:lnTo>
                <a:lnTo>
                  <a:pt x="77724" y="38862"/>
                </a:lnTo>
                <a:lnTo>
                  <a:pt x="858012" y="38862"/>
                </a:lnTo>
                <a:lnTo>
                  <a:pt x="858012" y="12954"/>
                </a:lnTo>
                <a:close/>
              </a:path>
            </a:pathLst>
          </a:custGeom>
          <a:solidFill>
            <a:srgbClr val="000000"/>
          </a:solidFill>
        </p:spPr>
        <p:txBody>
          <a:bodyPr wrap="square" lIns="0" tIns="0" rIns="0" bIns="0" rtlCol="0"/>
          <a:lstStyle/>
          <a:p/>
        </p:txBody>
      </p:sp>
      <p:sp>
        <p:nvSpPr>
          <p:cNvPr id="4" name="object 4" descr=""/>
          <p:cNvSpPr/>
          <p:nvPr/>
        </p:nvSpPr>
        <p:spPr>
          <a:xfrm>
            <a:off x="7608569" y="3019805"/>
            <a:ext cx="859790" cy="52069"/>
          </a:xfrm>
          <a:custGeom>
            <a:avLst/>
            <a:gdLst/>
            <a:ahLst/>
            <a:cxnLst/>
            <a:rect l="l" t="t" r="r" b="b"/>
            <a:pathLst>
              <a:path w="859790" h="52069">
                <a:moveTo>
                  <a:pt x="781811" y="0"/>
                </a:moveTo>
                <a:lnTo>
                  <a:pt x="781811" y="51816"/>
                </a:lnTo>
                <a:lnTo>
                  <a:pt x="820674" y="38862"/>
                </a:lnTo>
                <a:lnTo>
                  <a:pt x="794765" y="38862"/>
                </a:lnTo>
                <a:lnTo>
                  <a:pt x="794765" y="12954"/>
                </a:lnTo>
                <a:lnTo>
                  <a:pt x="820674" y="12954"/>
                </a:lnTo>
                <a:lnTo>
                  <a:pt x="781811" y="0"/>
                </a:lnTo>
                <a:close/>
              </a:path>
              <a:path w="859790" h="52069">
                <a:moveTo>
                  <a:pt x="781811" y="12954"/>
                </a:moveTo>
                <a:lnTo>
                  <a:pt x="0" y="12954"/>
                </a:lnTo>
                <a:lnTo>
                  <a:pt x="0" y="38862"/>
                </a:lnTo>
                <a:lnTo>
                  <a:pt x="781811" y="38862"/>
                </a:lnTo>
                <a:lnTo>
                  <a:pt x="781811" y="12954"/>
                </a:lnTo>
                <a:close/>
              </a:path>
              <a:path w="859790" h="52069">
                <a:moveTo>
                  <a:pt x="820674" y="12954"/>
                </a:moveTo>
                <a:lnTo>
                  <a:pt x="794765" y="12954"/>
                </a:lnTo>
                <a:lnTo>
                  <a:pt x="794765" y="38862"/>
                </a:lnTo>
                <a:lnTo>
                  <a:pt x="820674" y="38862"/>
                </a:lnTo>
                <a:lnTo>
                  <a:pt x="859535" y="25908"/>
                </a:lnTo>
                <a:lnTo>
                  <a:pt x="820674" y="12954"/>
                </a:lnTo>
                <a:close/>
              </a:path>
            </a:pathLst>
          </a:custGeom>
          <a:solidFill>
            <a:srgbClr val="000000"/>
          </a:solidFill>
        </p:spPr>
        <p:txBody>
          <a:bodyPr wrap="square" lIns="0" tIns="0" rIns="0" bIns="0" rtlCol="0"/>
          <a:lstStyle/>
          <a:p/>
        </p:txBody>
      </p:sp>
      <p:grpSp>
        <p:nvGrpSpPr>
          <p:cNvPr id="5" name="object 5" descr=""/>
          <p:cNvGrpSpPr/>
          <p:nvPr/>
        </p:nvGrpSpPr>
        <p:grpSpPr>
          <a:xfrm>
            <a:off x="3974591" y="1914144"/>
            <a:ext cx="1717039" cy="2780030"/>
            <a:chOff x="3974591" y="1914144"/>
            <a:chExt cx="1717039" cy="2780030"/>
          </a:xfrm>
        </p:grpSpPr>
        <p:sp>
          <p:nvSpPr>
            <p:cNvPr id="6" name="object 6" descr=""/>
            <p:cNvSpPr/>
            <p:nvPr/>
          </p:nvSpPr>
          <p:spPr>
            <a:xfrm>
              <a:off x="3979163" y="1918716"/>
              <a:ext cx="1702435" cy="2771140"/>
            </a:xfrm>
            <a:custGeom>
              <a:avLst/>
              <a:gdLst/>
              <a:ahLst/>
              <a:cxnLst/>
              <a:rect l="l" t="t" r="r" b="b"/>
              <a:pathLst>
                <a:path w="1702435" h="2771140">
                  <a:moveTo>
                    <a:pt x="851153" y="0"/>
                  </a:moveTo>
                  <a:lnTo>
                    <a:pt x="790374" y="1159"/>
                  </a:lnTo>
                  <a:lnTo>
                    <a:pt x="730747" y="4585"/>
                  </a:lnTo>
                  <a:lnTo>
                    <a:pt x="672416" y="10201"/>
                  </a:lnTo>
                  <a:lnTo>
                    <a:pt x="615526" y="17926"/>
                  </a:lnTo>
                  <a:lnTo>
                    <a:pt x="560220" y="27684"/>
                  </a:lnTo>
                  <a:lnTo>
                    <a:pt x="506644" y="39397"/>
                  </a:lnTo>
                  <a:lnTo>
                    <a:pt x="454940" y="52985"/>
                  </a:lnTo>
                  <a:lnTo>
                    <a:pt x="405254" y="68372"/>
                  </a:lnTo>
                  <a:lnTo>
                    <a:pt x="357729" y="85478"/>
                  </a:lnTo>
                  <a:lnTo>
                    <a:pt x="312509" y="104226"/>
                  </a:lnTo>
                  <a:lnTo>
                    <a:pt x="269738" y="124537"/>
                  </a:lnTo>
                  <a:lnTo>
                    <a:pt x="229561" y="146334"/>
                  </a:lnTo>
                  <a:lnTo>
                    <a:pt x="192122" y="169537"/>
                  </a:lnTo>
                  <a:lnTo>
                    <a:pt x="157564" y="194070"/>
                  </a:lnTo>
                  <a:lnTo>
                    <a:pt x="126032" y="219853"/>
                  </a:lnTo>
                  <a:lnTo>
                    <a:pt x="97670" y="246810"/>
                  </a:lnTo>
                  <a:lnTo>
                    <a:pt x="51032" y="303927"/>
                  </a:lnTo>
                  <a:lnTo>
                    <a:pt x="18804" y="364798"/>
                  </a:lnTo>
                  <a:lnTo>
                    <a:pt x="2137" y="428795"/>
                  </a:lnTo>
                  <a:lnTo>
                    <a:pt x="0" y="461772"/>
                  </a:lnTo>
                  <a:lnTo>
                    <a:pt x="0" y="2308860"/>
                  </a:lnTo>
                  <a:lnTo>
                    <a:pt x="8453" y="2374186"/>
                  </a:lnTo>
                  <a:lnTo>
                    <a:pt x="33045" y="2436699"/>
                  </a:lnTo>
                  <a:lnTo>
                    <a:pt x="72622" y="2495771"/>
                  </a:lnTo>
                  <a:lnTo>
                    <a:pt x="126032" y="2550778"/>
                  </a:lnTo>
                  <a:lnTo>
                    <a:pt x="157564" y="2576561"/>
                  </a:lnTo>
                  <a:lnTo>
                    <a:pt x="192122" y="2601094"/>
                  </a:lnTo>
                  <a:lnTo>
                    <a:pt x="229561" y="2624297"/>
                  </a:lnTo>
                  <a:lnTo>
                    <a:pt x="269738" y="2646094"/>
                  </a:lnTo>
                  <a:lnTo>
                    <a:pt x="312509" y="2666405"/>
                  </a:lnTo>
                  <a:lnTo>
                    <a:pt x="357729" y="2685153"/>
                  </a:lnTo>
                  <a:lnTo>
                    <a:pt x="405254" y="2702259"/>
                  </a:lnTo>
                  <a:lnTo>
                    <a:pt x="454940" y="2717646"/>
                  </a:lnTo>
                  <a:lnTo>
                    <a:pt x="506644" y="2731234"/>
                  </a:lnTo>
                  <a:lnTo>
                    <a:pt x="560220" y="2742947"/>
                  </a:lnTo>
                  <a:lnTo>
                    <a:pt x="615526" y="2752705"/>
                  </a:lnTo>
                  <a:lnTo>
                    <a:pt x="672416" y="2760430"/>
                  </a:lnTo>
                  <a:lnTo>
                    <a:pt x="730747" y="2766046"/>
                  </a:lnTo>
                  <a:lnTo>
                    <a:pt x="790374" y="2769472"/>
                  </a:lnTo>
                  <a:lnTo>
                    <a:pt x="851153" y="2770632"/>
                  </a:lnTo>
                  <a:lnTo>
                    <a:pt x="911933" y="2769472"/>
                  </a:lnTo>
                  <a:lnTo>
                    <a:pt x="971560" y="2766046"/>
                  </a:lnTo>
                  <a:lnTo>
                    <a:pt x="1029891" y="2760430"/>
                  </a:lnTo>
                  <a:lnTo>
                    <a:pt x="1086781" y="2752705"/>
                  </a:lnTo>
                  <a:lnTo>
                    <a:pt x="1142087" y="2742947"/>
                  </a:lnTo>
                  <a:lnTo>
                    <a:pt x="1195663" y="2731234"/>
                  </a:lnTo>
                  <a:lnTo>
                    <a:pt x="1247367" y="2717646"/>
                  </a:lnTo>
                  <a:lnTo>
                    <a:pt x="1297053" y="2702259"/>
                  </a:lnTo>
                  <a:lnTo>
                    <a:pt x="1344578" y="2685153"/>
                  </a:lnTo>
                  <a:lnTo>
                    <a:pt x="1389798" y="2666405"/>
                  </a:lnTo>
                  <a:lnTo>
                    <a:pt x="1432569" y="2646094"/>
                  </a:lnTo>
                  <a:lnTo>
                    <a:pt x="1472746" y="2624297"/>
                  </a:lnTo>
                  <a:lnTo>
                    <a:pt x="1510185" y="2601094"/>
                  </a:lnTo>
                  <a:lnTo>
                    <a:pt x="1544743" y="2576561"/>
                  </a:lnTo>
                  <a:lnTo>
                    <a:pt x="1576275" y="2550778"/>
                  </a:lnTo>
                  <a:lnTo>
                    <a:pt x="1604637" y="2523821"/>
                  </a:lnTo>
                  <a:lnTo>
                    <a:pt x="1651275" y="2466704"/>
                  </a:lnTo>
                  <a:lnTo>
                    <a:pt x="1683503" y="2405833"/>
                  </a:lnTo>
                  <a:lnTo>
                    <a:pt x="1700170" y="2341836"/>
                  </a:lnTo>
                  <a:lnTo>
                    <a:pt x="1702308" y="2308860"/>
                  </a:lnTo>
                  <a:lnTo>
                    <a:pt x="1702308" y="461772"/>
                  </a:lnTo>
                  <a:lnTo>
                    <a:pt x="1693854" y="396445"/>
                  </a:lnTo>
                  <a:lnTo>
                    <a:pt x="1669262" y="333932"/>
                  </a:lnTo>
                  <a:lnTo>
                    <a:pt x="1629685" y="274860"/>
                  </a:lnTo>
                  <a:lnTo>
                    <a:pt x="1576275" y="219853"/>
                  </a:lnTo>
                  <a:lnTo>
                    <a:pt x="1544743" y="194070"/>
                  </a:lnTo>
                  <a:lnTo>
                    <a:pt x="1510185" y="169537"/>
                  </a:lnTo>
                  <a:lnTo>
                    <a:pt x="1472746" y="146334"/>
                  </a:lnTo>
                  <a:lnTo>
                    <a:pt x="1432569" y="124537"/>
                  </a:lnTo>
                  <a:lnTo>
                    <a:pt x="1389798" y="104226"/>
                  </a:lnTo>
                  <a:lnTo>
                    <a:pt x="1344578" y="85478"/>
                  </a:lnTo>
                  <a:lnTo>
                    <a:pt x="1297053" y="68372"/>
                  </a:lnTo>
                  <a:lnTo>
                    <a:pt x="1247367" y="52985"/>
                  </a:lnTo>
                  <a:lnTo>
                    <a:pt x="1195663" y="39397"/>
                  </a:lnTo>
                  <a:lnTo>
                    <a:pt x="1142087" y="27684"/>
                  </a:lnTo>
                  <a:lnTo>
                    <a:pt x="1086781" y="17926"/>
                  </a:lnTo>
                  <a:lnTo>
                    <a:pt x="1029891" y="10201"/>
                  </a:lnTo>
                  <a:lnTo>
                    <a:pt x="971560" y="4585"/>
                  </a:lnTo>
                  <a:lnTo>
                    <a:pt x="911933" y="1159"/>
                  </a:lnTo>
                  <a:lnTo>
                    <a:pt x="851153" y="0"/>
                  </a:lnTo>
                  <a:close/>
                </a:path>
              </a:pathLst>
            </a:custGeom>
            <a:solidFill>
              <a:srgbClr val="FFCCFF"/>
            </a:solidFill>
          </p:spPr>
          <p:txBody>
            <a:bodyPr wrap="square" lIns="0" tIns="0" rIns="0" bIns="0" rtlCol="0"/>
            <a:lstStyle/>
            <a:p/>
          </p:txBody>
        </p:sp>
        <p:sp>
          <p:nvSpPr>
            <p:cNvPr id="7" name="object 7" descr=""/>
            <p:cNvSpPr/>
            <p:nvPr/>
          </p:nvSpPr>
          <p:spPr>
            <a:xfrm>
              <a:off x="3979163" y="1918716"/>
              <a:ext cx="1702435" cy="2771140"/>
            </a:xfrm>
            <a:custGeom>
              <a:avLst/>
              <a:gdLst/>
              <a:ahLst/>
              <a:cxnLst/>
              <a:rect l="l" t="t" r="r" b="b"/>
              <a:pathLst>
                <a:path w="1702435" h="2771140">
                  <a:moveTo>
                    <a:pt x="1702308" y="461772"/>
                  </a:moveTo>
                  <a:lnTo>
                    <a:pt x="1693854" y="527098"/>
                  </a:lnTo>
                  <a:lnTo>
                    <a:pt x="1669262" y="589611"/>
                  </a:lnTo>
                  <a:lnTo>
                    <a:pt x="1629685" y="648683"/>
                  </a:lnTo>
                  <a:lnTo>
                    <a:pt x="1576275" y="703690"/>
                  </a:lnTo>
                  <a:lnTo>
                    <a:pt x="1544743" y="729473"/>
                  </a:lnTo>
                  <a:lnTo>
                    <a:pt x="1510185" y="754006"/>
                  </a:lnTo>
                  <a:lnTo>
                    <a:pt x="1472746" y="777209"/>
                  </a:lnTo>
                  <a:lnTo>
                    <a:pt x="1432569" y="799006"/>
                  </a:lnTo>
                  <a:lnTo>
                    <a:pt x="1389798" y="819317"/>
                  </a:lnTo>
                  <a:lnTo>
                    <a:pt x="1344578" y="838065"/>
                  </a:lnTo>
                  <a:lnTo>
                    <a:pt x="1297053" y="855171"/>
                  </a:lnTo>
                  <a:lnTo>
                    <a:pt x="1247367" y="870558"/>
                  </a:lnTo>
                  <a:lnTo>
                    <a:pt x="1195663" y="884146"/>
                  </a:lnTo>
                  <a:lnTo>
                    <a:pt x="1142087" y="895859"/>
                  </a:lnTo>
                  <a:lnTo>
                    <a:pt x="1086781" y="905617"/>
                  </a:lnTo>
                  <a:lnTo>
                    <a:pt x="1029891" y="913342"/>
                  </a:lnTo>
                  <a:lnTo>
                    <a:pt x="971560" y="918958"/>
                  </a:lnTo>
                  <a:lnTo>
                    <a:pt x="911933" y="922384"/>
                  </a:lnTo>
                  <a:lnTo>
                    <a:pt x="851153" y="923544"/>
                  </a:lnTo>
                  <a:lnTo>
                    <a:pt x="790374" y="922384"/>
                  </a:lnTo>
                  <a:lnTo>
                    <a:pt x="730747" y="918958"/>
                  </a:lnTo>
                  <a:lnTo>
                    <a:pt x="672416" y="913342"/>
                  </a:lnTo>
                  <a:lnTo>
                    <a:pt x="615526" y="905617"/>
                  </a:lnTo>
                  <a:lnTo>
                    <a:pt x="560220" y="895859"/>
                  </a:lnTo>
                  <a:lnTo>
                    <a:pt x="506644" y="884146"/>
                  </a:lnTo>
                  <a:lnTo>
                    <a:pt x="454940" y="870558"/>
                  </a:lnTo>
                  <a:lnTo>
                    <a:pt x="405254" y="855171"/>
                  </a:lnTo>
                  <a:lnTo>
                    <a:pt x="357729" y="838065"/>
                  </a:lnTo>
                  <a:lnTo>
                    <a:pt x="312509" y="819317"/>
                  </a:lnTo>
                  <a:lnTo>
                    <a:pt x="269738" y="799006"/>
                  </a:lnTo>
                  <a:lnTo>
                    <a:pt x="229561" y="777209"/>
                  </a:lnTo>
                  <a:lnTo>
                    <a:pt x="192122" y="754006"/>
                  </a:lnTo>
                  <a:lnTo>
                    <a:pt x="157564" y="729473"/>
                  </a:lnTo>
                  <a:lnTo>
                    <a:pt x="126032" y="703690"/>
                  </a:lnTo>
                  <a:lnTo>
                    <a:pt x="97670" y="676733"/>
                  </a:lnTo>
                  <a:lnTo>
                    <a:pt x="51032" y="619616"/>
                  </a:lnTo>
                  <a:lnTo>
                    <a:pt x="18804" y="558745"/>
                  </a:lnTo>
                  <a:lnTo>
                    <a:pt x="2137" y="494748"/>
                  </a:lnTo>
                  <a:lnTo>
                    <a:pt x="0" y="461772"/>
                  </a:lnTo>
                </a:path>
                <a:path w="1702435" h="2771140">
                  <a:moveTo>
                    <a:pt x="0" y="461772"/>
                  </a:moveTo>
                  <a:lnTo>
                    <a:pt x="8453" y="396445"/>
                  </a:lnTo>
                  <a:lnTo>
                    <a:pt x="33045" y="333932"/>
                  </a:lnTo>
                  <a:lnTo>
                    <a:pt x="72622" y="274860"/>
                  </a:lnTo>
                  <a:lnTo>
                    <a:pt x="126032" y="219853"/>
                  </a:lnTo>
                  <a:lnTo>
                    <a:pt x="157564" y="194070"/>
                  </a:lnTo>
                  <a:lnTo>
                    <a:pt x="192122" y="169537"/>
                  </a:lnTo>
                  <a:lnTo>
                    <a:pt x="229561" y="146334"/>
                  </a:lnTo>
                  <a:lnTo>
                    <a:pt x="269738" y="124537"/>
                  </a:lnTo>
                  <a:lnTo>
                    <a:pt x="312509" y="104226"/>
                  </a:lnTo>
                  <a:lnTo>
                    <a:pt x="357729" y="85478"/>
                  </a:lnTo>
                  <a:lnTo>
                    <a:pt x="405254" y="68372"/>
                  </a:lnTo>
                  <a:lnTo>
                    <a:pt x="454940" y="52985"/>
                  </a:lnTo>
                  <a:lnTo>
                    <a:pt x="506644" y="39397"/>
                  </a:lnTo>
                  <a:lnTo>
                    <a:pt x="560220" y="27684"/>
                  </a:lnTo>
                  <a:lnTo>
                    <a:pt x="615526" y="17926"/>
                  </a:lnTo>
                  <a:lnTo>
                    <a:pt x="672416" y="10201"/>
                  </a:lnTo>
                  <a:lnTo>
                    <a:pt x="730747" y="4585"/>
                  </a:lnTo>
                  <a:lnTo>
                    <a:pt x="790374" y="1159"/>
                  </a:lnTo>
                  <a:lnTo>
                    <a:pt x="851153" y="0"/>
                  </a:lnTo>
                  <a:lnTo>
                    <a:pt x="911933" y="1159"/>
                  </a:lnTo>
                  <a:lnTo>
                    <a:pt x="971560" y="4585"/>
                  </a:lnTo>
                  <a:lnTo>
                    <a:pt x="1029891" y="10201"/>
                  </a:lnTo>
                  <a:lnTo>
                    <a:pt x="1086781" y="17926"/>
                  </a:lnTo>
                  <a:lnTo>
                    <a:pt x="1142087" y="27684"/>
                  </a:lnTo>
                  <a:lnTo>
                    <a:pt x="1195663" y="39397"/>
                  </a:lnTo>
                  <a:lnTo>
                    <a:pt x="1247367" y="52985"/>
                  </a:lnTo>
                  <a:lnTo>
                    <a:pt x="1297053" y="68372"/>
                  </a:lnTo>
                  <a:lnTo>
                    <a:pt x="1344578" y="85478"/>
                  </a:lnTo>
                  <a:lnTo>
                    <a:pt x="1389798" y="104226"/>
                  </a:lnTo>
                  <a:lnTo>
                    <a:pt x="1432569" y="124537"/>
                  </a:lnTo>
                  <a:lnTo>
                    <a:pt x="1472746" y="146334"/>
                  </a:lnTo>
                  <a:lnTo>
                    <a:pt x="1510185" y="169537"/>
                  </a:lnTo>
                  <a:lnTo>
                    <a:pt x="1544743" y="194070"/>
                  </a:lnTo>
                  <a:lnTo>
                    <a:pt x="1576275" y="219853"/>
                  </a:lnTo>
                  <a:lnTo>
                    <a:pt x="1604637" y="246810"/>
                  </a:lnTo>
                  <a:lnTo>
                    <a:pt x="1651275" y="303927"/>
                  </a:lnTo>
                  <a:lnTo>
                    <a:pt x="1683503" y="364798"/>
                  </a:lnTo>
                  <a:lnTo>
                    <a:pt x="1700170" y="428795"/>
                  </a:lnTo>
                  <a:lnTo>
                    <a:pt x="1702308" y="461772"/>
                  </a:lnTo>
                  <a:lnTo>
                    <a:pt x="1702308" y="2308860"/>
                  </a:lnTo>
                  <a:lnTo>
                    <a:pt x="1693854" y="2374186"/>
                  </a:lnTo>
                  <a:lnTo>
                    <a:pt x="1669262" y="2436699"/>
                  </a:lnTo>
                  <a:lnTo>
                    <a:pt x="1629685" y="2495771"/>
                  </a:lnTo>
                  <a:lnTo>
                    <a:pt x="1576275" y="2550778"/>
                  </a:lnTo>
                  <a:lnTo>
                    <a:pt x="1544743" y="2576561"/>
                  </a:lnTo>
                  <a:lnTo>
                    <a:pt x="1510185" y="2601094"/>
                  </a:lnTo>
                  <a:lnTo>
                    <a:pt x="1472746" y="2624297"/>
                  </a:lnTo>
                  <a:lnTo>
                    <a:pt x="1432569" y="2646094"/>
                  </a:lnTo>
                  <a:lnTo>
                    <a:pt x="1389798" y="2666405"/>
                  </a:lnTo>
                  <a:lnTo>
                    <a:pt x="1344578" y="2685153"/>
                  </a:lnTo>
                  <a:lnTo>
                    <a:pt x="1297053" y="2702259"/>
                  </a:lnTo>
                  <a:lnTo>
                    <a:pt x="1247367" y="2717646"/>
                  </a:lnTo>
                  <a:lnTo>
                    <a:pt x="1195663" y="2731234"/>
                  </a:lnTo>
                  <a:lnTo>
                    <a:pt x="1142087" y="2742947"/>
                  </a:lnTo>
                  <a:lnTo>
                    <a:pt x="1086781" y="2752705"/>
                  </a:lnTo>
                  <a:lnTo>
                    <a:pt x="1029891" y="2760430"/>
                  </a:lnTo>
                  <a:lnTo>
                    <a:pt x="971560" y="2766046"/>
                  </a:lnTo>
                  <a:lnTo>
                    <a:pt x="911933" y="2769472"/>
                  </a:lnTo>
                  <a:lnTo>
                    <a:pt x="851153" y="2770632"/>
                  </a:lnTo>
                  <a:lnTo>
                    <a:pt x="790374" y="2769472"/>
                  </a:lnTo>
                  <a:lnTo>
                    <a:pt x="730747" y="2766046"/>
                  </a:lnTo>
                  <a:lnTo>
                    <a:pt x="672416" y="2760430"/>
                  </a:lnTo>
                  <a:lnTo>
                    <a:pt x="615526" y="2752705"/>
                  </a:lnTo>
                  <a:lnTo>
                    <a:pt x="560220" y="2742947"/>
                  </a:lnTo>
                  <a:lnTo>
                    <a:pt x="506644" y="2731234"/>
                  </a:lnTo>
                  <a:lnTo>
                    <a:pt x="454940" y="2717646"/>
                  </a:lnTo>
                  <a:lnTo>
                    <a:pt x="405254" y="2702259"/>
                  </a:lnTo>
                  <a:lnTo>
                    <a:pt x="357729" y="2685153"/>
                  </a:lnTo>
                  <a:lnTo>
                    <a:pt x="312509" y="2666405"/>
                  </a:lnTo>
                  <a:lnTo>
                    <a:pt x="269738" y="2646094"/>
                  </a:lnTo>
                  <a:lnTo>
                    <a:pt x="229561" y="2624297"/>
                  </a:lnTo>
                  <a:lnTo>
                    <a:pt x="192122" y="2601094"/>
                  </a:lnTo>
                  <a:lnTo>
                    <a:pt x="157564" y="2576561"/>
                  </a:lnTo>
                  <a:lnTo>
                    <a:pt x="126032" y="2550778"/>
                  </a:lnTo>
                  <a:lnTo>
                    <a:pt x="97670" y="2523821"/>
                  </a:lnTo>
                  <a:lnTo>
                    <a:pt x="51032" y="2466704"/>
                  </a:lnTo>
                  <a:lnTo>
                    <a:pt x="18804" y="2405833"/>
                  </a:lnTo>
                  <a:lnTo>
                    <a:pt x="2137" y="2341836"/>
                  </a:lnTo>
                  <a:lnTo>
                    <a:pt x="0" y="2308860"/>
                  </a:lnTo>
                  <a:lnTo>
                    <a:pt x="0" y="461772"/>
                  </a:lnTo>
                  <a:close/>
                </a:path>
              </a:pathLst>
            </a:custGeom>
            <a:ln w="9144">
              <a:solidFill>
                <a:srgbClr val="000000"/>
              </a:solidFill>
            </a:ln>
          </p:spPr>
          <p:txBody>
            <a:bodyPr wrap="square" lIns="0" tIns="0" rIns="0" bIns="0" rtlCol="0"/>
            <a:lstStyle/>
            <a:p/>
          </p:txBody>
        </p:sp>
        <p:sp>
          <p:nvSpPr>
            <p:cNvPr id="8" name="object 8" descr=""/>
            <p:cNvSpPr/>
            <p:nvPr/>
          </p:nvSpPr>
          <p:spPr>
            <a:xfrm>
              <a:off x="3997959" y="2760344"/>
              <a:ext cx="1659255" cy="1063625"/>
            </a:xfrm>
            <a:custGeom>
              <a:avLst/>
              <a:gdLst/>
              <a:ahLst/>
              <a:cxnLst/>
              <a:rect l="l" t="t" r="r" b="b"/>
              <a:pathLst>
                <a:path w="1659254" h="1063625">
                  <a:moveTo>
                    <a:pt x="901700" y="0"/>
                  </a:moveTo>
                  <a:lnTo>
                    <a:pt x="0" y="634618"/>
                  </a:lnTo>
                  <a:lnTo>
                    <a:pt x="28295" y="672034"/>
                  </a:lnTo>
                  <a:lnTo>
                    <a:pt x="58051" y="707827"/>
                  </a:lnTo>
                  <a:lnTo>
                    <a:pt x="89206" y="741985"/>
                  </a:lnTo>
                  <a:lnTo>
                    <a:pt x="121697" y="774494"/>
                  </a:lnTo>
                  <a:lnTo>
                    <a:pt x="155463" y="805342"/>
                  </a:lnTo>
                  <a:lnTo>
                    <a:pt x="190439" y="834517"/>
                  </a:lnTo>
                  <a:lnTo>
                    <a:pt x="226565" y="862005"/>
                  </a:lnTo>
                  <a:lnTo>
                    <a:pt x="263778" y="887795"/>
                  </a:lnTo>
                  <a:lnTo>
                    <a:pt x="302016" y="911873"/>
                  </a:lnTo>
                  <a:lnTo>
                    <a:pt x="341216" y="934227"/>
                  </a:lnTo>
                  <a:lnTo>
                    <a:pt x="381315" y="954844"/>
                  </a:lnTo>
                  <a:lnTo>
                    <a:pt x="422252" y="973712"/>
                  </a:lnTo>
                  <a:lnTo>
                    <a:pt x="463964" y="990818"/>
                  </a:lnTo>
                  <a:lnTo>
                    <a:pt x="506389" y="1006149"/>
                  </a:lnTo>
                  <a:lnTo>
                    <a:pt x="549465" y="1019693"/>
                  </a:lnTo>
                  <a:lnTo>
                    <a:pt x="593128" y="1031437"/>
                  </a:lnTo>
                  <a:lnTo>
                    <a:pt x="637317" y="1041368"/>
                  </a:lnTo>
                  <a:lnTo>
                    <a:pt x="681970" y="1049474"/>
                  </a:lnTo>
                  <a:lnTo>
                    <a:pt x="727024" y="1055742"/>
                  </a:lnTo>
                  <a:lnTo>
                    <a:pt x="772416" y="1060159"/>
                  </a:lnTo>
                  <a:lnTo>
                    <a:pt x="818085" y="1062714"/>
                  </a:lnTo>
                  <a:lnTo>
                    <a:pt x="863967" y="1063393"/>
                  </a:lnTo>
                  <a:lnTo>
                    <a:pt x="910002" y="1062183"/>
                  </a:lnTo>
                  <a:lnTo>
                    <a:pt x="956125" y="1059072"/>
                  </a:lnTo>
                  <a:lnTo>
                    <a:pt x="1002276" y="1054047"/>
                  </a:lnTo>
                  <a:lnTo>
                    <a:pt x="1048391" y="1047096"/>
                  </a:lnTo>
                  <a:lnTo>
                    <a:pt x="1094409" y="1038206"/>
                  </a:lnTo>
                  <a:lnTo>
                    <a:pt x="1140266" y="1027365"/>
                  </a:lnTo>
                  <a:lnTo>
                    <a:pt x="1185901" y="1014559"/>
                  </a:lnTo>
                  <a:lnTo>
                    <a:pt x="1231251" y="999776"/>
                  </a:lnTo>
                  <a:lnTo>
                    <a:pt x="1276254" y="983004"/>
                  </a:lnTo>
                  <a:lnTo>
                    <a:pt x="1320847" y="964229"/>
                  </a:lnTo>
                  <a:lnTo>
                    <a:pt x="1364969" y="943439"/>
                  </a:lnTo>
                  <a:lnTo>
                    <a:pt x="1408556" y="920622"/>
                  </a:lnTo>
                  <a:lnTo>
                    <a:pt x="1453769" y="894406"/>
                  </a:lnTo>
                  <a:lnTo>
                    <a:pt x="1497673" y="866210"/>
                  </a:lnTo>
                  <a:lnTo>
                    <a:pt x="1540208" y="836088"/>
                  </a:lnTo>
                  <a:lnTo>
                    <a:pt x="1581314" y="804093"/>
                  </a:lnTo>
                  <a:lnTo>
                    <a:pt x="1620932" y="770277"/>
                  </a:lnTo>
                  <a:lnTo>
                    <a:pt x="1659001" y="734694"/>
                  </a:lnTo>
                  <a:lnTo>
                    <a:pt x="901700" y="0"/>
                  </a:lnTo>
                  <a:close/>
                </a:path>
              </a:pathLst>
            </a:custGeom>
            <a:solidFill>
              <a:srgbClr val="FFCCFF"/>
            </a:solidFill>
          </p:spPr>
          <p:txBody>
            <a:bodyPr wrap="square" lIns="0" tIns="0" rIns="0" bIns="0" rtlCol="0"/>
            <a:lstStyle/>
            <a:p/>
          </p:txBody>
        </p:sp>
        <p:sp>
          <p:nvSpPr>
            <p:cNvPr id="9" name="object 9" descr=""/>
            <p:cNvSpPr/>
            <p:nvPr/>
          </p:nvSpPr>
          <p:spPr>
            <a:xfrm>
              <a:off x="3997959" y="3394963"/>
              <a:ext cx="1659255" cy="429259"/>
            </a:xfrm>
            <a:custGeom>
              <a:avLst/>
              <a:gdLst/>
              <a:ahLst/>
              <a:cxnLst/>
              <a:rect l="l" t="t" r="r" b="b"/>
              <a:pathLst>
                <a:path w="1659254" h="429260">
                  <a:moveTo>
                    <a:pt x="1659001" y="100075"/>
                  </a:moveTo>
                  <a:lnTo>
                    <a:pt x="1620932" y="135658"/>
                  </a:lnTo>
                  <a:lnTo>
                    <a:pt x="1581314" y="169474"/>
                  </a:lnTo>
                  <a:lnTo>
                    <a:pt x="1540208" y="201469"/>
                  </a:lnTo>
                  <a:lnTo>
                    <a:pt x="1497673" y="231591"/>
                  </a:lnTo>
                  <a:lnTo>
                    <a:pt x="1453769" y="259787"/>
                  </a:lnTo>
                  <a:lnTo>
                    <a:pt x="1408556" y="286004"/>
                  </a:lnTo>
                  <a:lnTo>
                    <a:pt x="1364969" y="308820"/>
                  </a:lnTo>
                  <a:lnTo>
                    <a:pt x="1320847" y="329610"/>
                  </a:lnTo>
                  <a:lnTo>
                    <a:pt x="1276254" y="348385"/>
                  </a:lnTo>
                  <a:lnTo>
                    <a:pt x="1231251" y="365157"/>
                  </a:lnTo>
                  <a:lnTo>
                    <a:pt x="1185901" y="379940"/>
                  </a:lnTo>
                  <a:lnTo>
                    <a:pt x="1140266" y="392746"/>
                  </a:lnTo>
                  <a:lnTo>
                    <a:pt x="1094409" y="403587"/>
                  </a:lnTo>
                  <a:lnTo>
                    <a:pt x="1048391" y="412477"/>
                  </a:lnTo>
                  <a:lnTo>
                    <a:pt x="1002276" y="419428"/>
                  </a:lnTo>
                  <a:lnTo>
                    <a:pt x="956125" y="424453"/>
                  </a:lnTo>
                  <a:lnTo>
                    <a:pt x="910002" y="427564"/>
                  </a:lnTo>
                  <a:lnTo>
                    <a:pt x="863967" y="428774"/>
                  </a:lnTo>
                  <a:lnTo>
                    <a:pt x="818085" y="428095"/>
                  </a:lnTo>
                  <a:lnTo>
                    <a:pt x="772416" y="425540"/>
                  </a:lnTo>
                  <a:lnTo>
                    <a:pt x="727024" y="421123"/>
                  </a:lnTo>
                  <a:lnTo>
                    <a:pt x="681970" y="414855"/>
                  </a:lnTo>
                  <a:lnTo>
                    <a:pt x="637317" y="406749"/>
                  </a:lnTo>
                  <a:lnTo>
                    <a:pt x="593128" y="396818"/>
                  </a:lnTo>
                  <a:lnTo>
                    <a:pt x="549465" y="385074"/>
                  </a:lnTo>
                  <a:lnTo>
                    <a:pt x="506389" y="371530"/>
                  </a:lnTo>
                  <a:lnTo>
                    <a:pt x="463964" y="356199"/>
                  </a:lnTo>
                  <a:lnTo>
                    <a:pt x="422252" y="339093"/>
                  </a:lnTo>
                  <a:lnTo>
                    <a:pt x="381315" y="320225"/>
                  </a:lnTo>
                  <a:lnTo>
                    <a:pt x="341216" y="299608"/>
                  </a:lnTo>
                  <a:lnTo>
                    <a:pt x="302016" y="277254"/>
                  </a:lnTo>
                  <a:lnTo>
                    <a:pt x="263778" y="253176"/>
                  </a:lnTo>
                  <a:lnTo>
                    <a:pt x="226565" y="227386"/>
                  </a:lnTo>
                  <a:lnTo>
                    <a:pt x="190439" y="199898"/>
                  </a:lnTo>
                  <a:lnTo>
                    <a:pt x="155463" y="170723"/>
                  </a:lnTo>
                  <a:lnTo>
                    <a:pt x="121697" y="139875"/>
                  </a:lnTo>
                  <a:lnTo>
                    <a:pt x="89206" y="107366"/>
                  </a:lnTo>
                  <a:lnTo>
                    <a:pt x="58051" y="73208"/>
                  </a:lnTo>
                  <a:lnTo>
                    <a:pt x="28295" y="37415"/>
                  </a:lnTo>
                  <a:lnTo>
                    <a:pt x="0" y="0"/>
                  </a:lnTo>
                </a:path>
              </a:pathLst>
            </a:custGeom>
            <a:ln w="9525">
              <a:solidFill>
                <a:srgbClr val="000000"/>
              </a:solidFill>
            </a:ln>
          </p:spPr>
          <p:txBody>
            <a:bodyPr wrap="square" lIns="0" tIns="0" rIns="0" bIns="0" rtlCol="0"/>
            <a:lstStyle/>
            <a:p/>
          </p:txBody>
        </p:sp>
        <p:sp>
          <p:nvSpPr>
            <p:cNvPr id="10" name="object 10" descr=""/>
            <p:cNvSpPr/>
            <p:nvPr/>
          </p:nvSpPr>
          <p:spPr>
            <a:xfrm>
              <a:off x="4896103" y="3758564"/>
              <a:ext cx="772795" cy="389890"/>
            </a:xfrm>
            <a:custGeom>
              <a:avLst/>
              <a:gdLst/>
              <a:ahLst/>
              <a:cxnLst/>
              <a:rect l="l" t="t" r="r" b="b"/>
              <a:pathLst>
                <a:path w="772795" h="389889">
                  <a:moveTo>
                    <a:pt x="771779" y="0"/>
                  </a:moveTo>
                  <a:lnTo>
                    <a:pt x="0" y="119634"/>
                  </a:lnTo>
                  <a:lnTo>
                    <a:pt x="41783" y="389509"/>
                  </a:lnTo>
                  <a:lnTo>
                    <a:pt x="108235" y="378200"/>
                  </a:lnTo>
                  <a:lnTo>
                    <a:pt x="172814" y="365209"/>
                  </a:lnTo>
                  <a:lnTo>
                    <a:pt x="235300" y="350650"/>
                  </a:lnTo>
                  <a:lnTo>
                    <a:pt x="295475" y="334642"/>
                  </a:lnTo>
                  <a:lnTo>
                    <a:pt x="353118" y="317300"/>
                  </a:lnTo>
                  <a:lnTo>
                    <a:pt x="408012" y="298742"/>
                  </a:lnTo>
                  <a:lnTo>
                    <a:pt x="459937" y="279085"/>
                  </a:lnTo>
                  <a:lnTo>
                    <a:pt x="508675" y="258446"/>
                  </a:lnTo>
                  <a:lnTo>
                    <a:pt x="554006" y="236941"/>
                  </a:lnTo>
                  <a:lnTo>
                    <a:pt x="595711" y="214688"/>
                  </a:lnTo>
                  <a:lnTo>
                    <a:pt x="633572" y="191802"/>
                  </a:lnTo>
                  <a:lnTo>
                    <a:pt x="667369" y="168402"/>
                  </a:lnTo>
                  <a:lnTo>
                    <a:pt x="721897" y="120524"/>
                  </a:lnTo>
                  <a:lnTo>
                    <a:pt x="757544" y="71989"/>
                  </a:lnTo>
                  <a:lnTo>
                    <a:pt x="772557" y="23732"/>
                  </a:lnTo>
                  <a:lnTo>
                    <a:pt x="771779" y="0"/>
                  </a:lnTo>
                  <a:close/>
                </a:path>
              </a:pathLst>
            </a:custGeom>
            <a:solidFill>
              <a:srgbClr val="FFCCFF"/>
            </a:solidFill>
          </p:spPr>
          <p:txBody>
            <a:bodyPr wrap="square" lIns="0" tIns="0" rIns="0" bIns="0" rtlCol="0"/>
            <a:lstStyle/>
            <a:p/>
          </p:txBody>
        </p:sp>
        <p:sp>
          <p:nvSpPr>
            <p:cNvPr id="11" name="object 11" descr=""/>
            <p:cNvSpPr/>
            <p:nvPr/>
          </p:nvSpPr>
          <p:spPr>
            <a:xfrm>
              <a:off x="4937886" y="3758564"/>
              <a:ext cx="730885" cy="389890"/>
            </a:xfrm>
            <a:custGeom>
              <a:avLst/>
              <a:gdLst/>
              <a:ahLst/>
              <a:cxnLst/>
              <a:rect l="l" t="t" r="r" b="b"/>
              <a:pathLst>
                <a:path w="730885" h="389889">
                  <a:moveTo>
                    <a:pt x="0" y="389509"/>
                  </a:moveTo>
                  <a:lnTo>
                    <a:pt x="66452" y="378200"/>
                  </a:lnTo>
                  <a:lnTo>
                    <a:pt x="131031" y="365209"/>
                  </a:lnTo>
                  <a:lnTo>
                    <a:pt x="193517" y="350650"/>
                  </a:lnTo>
                  <a:lnTo>
                    <a:pt x="253692" y="334642"/>
                  </a:lnTo>
                  <a:lnTo>
                    <a:pt x="311335" y="317300"/>
                  </a:lnTo>
                  <a:lnTo>
                    <a:pt x="366229" y="298742"/>
                  </a:lnTo>
                  <a:lnTo>
                    <a:pt x="418154" y="279085"/>
                  </a:lnTo>
                  <a:lnTo>
                    <a:pt x="466892" y="258446"/>
                  </a:lnTo>
                  <a:lnTo>
                    <a:pt x="512223" y="236941"/>
                  </a:lnTo>
                  <a:lnTo>
                    <a:pt x="553928" y="214688"/>
                  </a:lnTo>
                  <a:lnTo>
                    <a:pt x="591789" y="191802"/>
                  </a:lnTo>
                  <a:lnTo>
                    <a:pt x="625586" y="168402"/>
                  </a:lnTo>
                  <a:lnTo>
                    <a:pt x="680114" y="120524"/>
                  </a:lnTo>
                  <a:lnTo>
                    <a:pt x="715761" y="71989"/>
                  </a:lnTo>
                  <a:lnTo>
                    <a:pt x="730774" y="23732"/>
                  </a:lnTo>
                  <a:lnTo>
                    <a:pt x="729996" y="0"/>
                  </a:lnTo>
                </a:path>
              </a:pathLst>
            </a:custGeom>
            <a:ln w="9524">
              <a:solidFill>
                <a:srgbClr val="000000"/>
              </a:solidFill>
            </a:ln>
          </p:spPr>
          <p:txBody>
            <a:bodyPr wrap="square" lIns="0" tIns="0" rIns="0" bIns="0" rtlCol="0"/>
            <a:lstStyle/>
            <a:p/>
          </p:txBody>
        </p:sp>
        <p:sp>
          <p:nvSpPr>
            <p:cNvPr id="12" name="object 12" descr=""/>
            <p:cNvSpPr/>
            <p:nvPr/>
          </p:nvSpPr>
          <p:spPr>
            <a:xfrm>
              <a:off x="4895087" y="4072889"/>
              <a:ext cx="776605" cy="422909"/>
            </a:xfrm>
            <a:custGeom>
              <a:avLst/>
              <a:gdLst/>
              <a:ahLst/>
              <a:cxnLst/>
              <a:rect l="l" t="t" r="r" b="b"/>
              <a:pathLst>
                <a:path w="776604" h="422910">
                  <a:moveTo>
                    <a:pt x="775081" y="0"/>
                  </a:moveTo>
                  <a:lnTo>
                    <a:pt x="0" y="120142"/>
                  </a:lnTo>
                  <a:lnTo>
                    <a:pt x="46989" y="422910"/>
                  </a:lnTo>
                  <a:lnTo>
                    <a:pt x="113683" y="411422"/>
                  </a:lnTo>
                  <a:lnTo>
                    <a:pt x="178463" y="398017"/>
                  </a:lnTo>
                  <a:lnTo>
                    <a:pt x="241110" y="382824"/>
                  </a:lnTo>
                  <a:lnTo>
                    <a:pt x="301407" y="365968"/>
                  </a:lnTo>
                  <a:lnTo>
                    <a:pt x="359134" y="347577"/>
                  </a:lnTo>
                  <a:lnTo>
                    <a:pt x="414073" y="327777"/>
                  </a:lnTo>
                  <a:lnTo>
                    <a:pt x="466006" y="306696"/>
                  </a:lnTo>
                  <a:lnTo>
                    <a:pt x="514712" y="284461"/>
                  </a:lnTo>
                  <a:lnTo>
                    <a:pt x="559975" y="261198"/>
                  </a:lnTo>
                  <a:lnTo>
                    <a:pt x="601575" y="237035"/>
                  </a:lnTo>
                  <a:lnTo>
                    <a:pt x="639294" y="212098"/>
                  </a:lnTo>
                  <a:lnTo>
                    <a:pt x="672913" y="186515"/>
                  </a:lnTo>
                  <a:lnTo>
                    <a:pt x="702213" y="160413"/>
                  </a:lnTo>
                  <a:lnTo>
                    <a:pt x="746983" y="107157"/>
                  </a:lnTo>
                  <a:lnTo>
                    <a:pt x="771855" y="53347"/>
                  </a:lnTo>
                  <a:lnTo>
                    <a:pt x="776283" y="26552"/>
                  </a:lnTo>
                  <a:lnTo>
                    <a:pt x="775081" y="0"/>
                  </a:lnTo>
                  <a:close/>
                </a:path>
              </a:pathLst>
            </a:custGeom>
            <a:solidFill>
              <a:srgbClr val="FFCCFF"/>
            </a:solidFill>
          </p:spPr>
          <p:txBody>
            <a:bodyPr wrap="square" lIns="0" tIns="0" rIns="0" bIns="0" rtlCol="0"/>
            <a:lstStyle/>
            <a:p/>
          </p:txBody>
        </p:sp>
        <p:sp>
          <p:nvSpPr>
            <p:cNvPr id="13" name="object 13" descr=""/>
            <p:cNvSpPr/>
            <p:nvPr/>
          </p:nvSpPr>
          <p:spPr>
            <a:xfrm>
              <a:off x="4942077" y="4072889"/>
              <a:ext cx="729615" cy="422909"/>
            </a:xfrm>
            <a:custGeom>
              <a:avLst/>
              <a:gdLst/>
              <a:ahLst/>
              <a:cxnLst/>
              <a:rect l="l" t="t" r="r" b="b"/>
              <a:pathLst>
                <a:path w="729614" h="422910">
                  <a:moveTo>
                    <a:pt x="0" y="422910"/>
                  </a:moveTo>
                  <a:lnTo>
                    <a:pt x="66693" y="411422"/>
                  </a:lnTo>
                  <a:lnTo>
                    <a:pt x="131473" y="398017"/>
                  </a:lnTo>
                  <a:lnTo>
                    <a:pt x="194120" y="382824"/>
                  </a:lnTo>
                  <a:lnTo>
                    <a:pt x="254417" y="365968"/>
                  </a:lnTo>
                  <a:lnTo>
                    <a:pt x="312144" y="347577"/>
                  </a:lnTo>
                  <a:lnTo>
                    <a:pt x="367083" y="327777"/>
                  </a:lnTo>
                  <a:lnTo>
                    <a:pt x="419016" y="306696"/>
                  </a:lnTo>
                  <a:lnTo>
                    <a:pt x="467722" y="284461"/>
                  </a:lnTo>
                  <a:lnTo>
                    <a:pt x="512985" y="261198"/>
                  </a:lnTo>
                  <a:lnTo>
                    <a:pt x="554585" y="237035"/>
                  </a:lnTo>
                  <a:lnTo>
                    <a:pt x="592304" y="212098"/>
                  </a:lnTo>
                  <a:lnTo>
                    <a:pt x="625923" y="186515"/>
                  </a:lnTo>
                  <a:lnTo>
                    <a:pt x="655223" y="160413"/>
                  </a:lnTo>
                  <a:lnTo>
                    <a:pt x="699993" y="107157"/>
                  </a:lnTo>
                  <a:lnTo>
                    <a:pt x="724865" y="53347"/>
                  </a:lnTo>
                  <a:lnTo>
                    <a:pt x="729293" y="26552"/>
                  </a:lnTo>
                  <a:lnTo>
                    <a:pt x="728091" y="0"/>
                  </a:lnTo>
                </a:path>
              </a:pathLst>
            </a:custGeom>
            <a:ln w="9525">
              <a:solidFill>
                <a:srgbClr val="000000"/>
              </a:solidFill>
            </a:ln>
          </p:spPr>
          <p:txBody>
            <a:bodyPr wrap="square" lIns="0" tIns="0" rIns="0" bIns="0" rtlCol="0"/>
            <a:lstStyle/>
            <a:p/>
          </p:txBody>
        </p:sp>
        <p:sp>
          <p:nvSpPr>
            <p:cNvPr id="14" name="object 14" descr=""/>
            <p:cNvSpPr/>
            <p:nvPr/>
          </p:nvSpPr>
          <p:spPr>
            <a:xfrm>
              <a:off x="4873751" y="3147313"/>
              <a:ext cx="785495" cy="317500"/>
            </a:xfrm>
            <a:custGeom>
              <a:avLst/>
              <a:gdLst/>
              <a:ahLst/>
              <a:cxnLst/>
              <a:rect l="l" t="t" r="r" b="b"/>
              <a:pathLst>
                <a:path w="785495" h="317500">
                  <a:moveTo>
                    <a:pt x="51308" y="0"/>
                  </a:moveTo>
                  <a:lnTo>
                    <a:pt x="0" y="317119"/>
                  </a:lnTo>
                  <a:lnTo>
                    <a:pt x="24594" y="314402"/>
                  </a:lnTo>
                  <a:lnTo>
                    <a:pt x="49212" y="311388"/>
                  </a:lnTo>
                  <a:lnTo>
                    <a:pt x="98425" y="304419"/>
                  </a:lnTo>
                  <a:lnTo>
                    <a:pt x="160705" y="293748"/>
                  </a:lnTo>
                  <a:lnTo>
                    <a:pt x="221613" y="281311"/>
                  </a:lnTo>
                  <a:lnTo>
                    <a:pt x="280922" y="267205"/>
                  </a:lnTo>
                  <a:lnTo>
                    <a:pt x="338406" y="251531"/>
                  </a:lnTo>
                  <a:lnTo>
                    <a:pt x="393836" y="234385"/>
                  </a:lnTo>
                  <a:lnTo>
                    <a:pt x="446986" y="215868"/>
                  </a:lnTo>
                  <a:lnTo>
                    <a:pt x="497628" y="196078"/>
                  </a:lnTo>
                  <a:lnTo>
                    <a:pt x="545536" y="175115"/>
                  </a:lnTo>
                  <a:lnTo>
                    <a:pt x="590481" y="153076"/>
                  </a:lnTo>
                  <a:lnTo>
                    <a:pt x="632238" y="130062"/>
                  </a:lnTo>
                  <a:lnTo>
                    <a:pt x="670579" y="106170"/>
                  </a:lnTo>
                  <a:lnTo>
                    <a:pt x="705277" y="81500"/>
                  </a:lnTo>
                  <a:lnTo>
                    <a:pt x="736105" y="56151"/>
                  </a:lnTo>
                  <a:lnTo>
                    <a:pt x="785240" y="3810"/>
                  </a:lnTo>
                  <a:lnTo>
                    <a:pt x="51308" y="0"/>
                  </a:lnTo>
                  <a:close/>
                </a:path>
              </a:pathLst>
            </a:custGeom>
            <a:solidFill>
              <a:srgbClr val="FFCCFF"/>
            </a:solidFill>
          </p:spPr>
          <p:txBody>
            <a:bodyPr wrap="square" lIns="0" tIns="0" rIns="0" bIns="0" rtlCol="0"/>
            <a:lstStyle/>
            <a:p/>
          </p:txBody>
        </p:sp>
        <p:sp>
          <p:nvSpPr>
            <p:cNvPr id="15" name="object 15" descr=""/>
            <p:cNvSpPr/>
            <p:nvPr/>
          </p:nvSpPr>
          <p:spPr>
            <a:xfrm>
              <a:off x="4873751" y="3151124"/>
              <a:ext cx="785495" cy="313690"/>
            </a:xfrm>
            <a:custGeom>
              <a:avLst/>
              <a:gdLst/>
              <a:ahLst/>
              <a:cxnLst/>
              <a:rect l="l" t="t" r="r" b="b"/>
              <a:pathLst>
                <a:path w="785495" h="313689">
                  <a:moveTo>
                    <a:pt x="0" y="313309"/>
                  </a:moveTo>
                  <a:lnTo>
                    <a:pt x="49212" y="307578"/>
                  </a:lnTo>
                  <a:lnTo>
                    <a:pt x="98425" y="300609"/>
                  </a:lnTo>
                  <a:lnTo>
                    <a:pt x="160705" y="289938"/>
                  </a:lnTo>
                  <a:lnTo>
                    <a:pt x="221613" y="277501"/>
                  </a:lnTo>
                  <a:lnTo>
                    <a:pt x="280922" y="263395"/>
                  </a:lnTo>
                  <a:lnTo>
                    <a:pt x="338406" y="247721"/>
                  </a:lnTo>
                  <a:lnTo>
                    <a:pt x="393836" y="230575"/>
                  </a:lnTo>
                  <a:lnTo>
                    <a:pt x="446986" y="212058"/>
                  </a:lnTo>
                  <a:lnTo>
                    <a:pt x="497628" y="192268"/>
                  </a:lnTo>
                  <a:lnTo>
                    <a:pt x="545536" y="171305"/>
                  </a:lnTo>
                  <a:lnTo>
                    <a:pt x="590481" y="149266"/>
                  </a:lnTo>
                  <a:lnTo>
                    <a:pt x="632238" y="126252"/>
                  </a:lnTo>
                  <a:lnTo>
                    <a:pt x="670579" y="102360"/>
                  </a:lnTo>
                  <a:lnTo>
                    <a:pt x="705277" y="77690"/>
                  </a:lnTo>
                  <a:lnTo>
                    <a:pt x="736105" y="52341"/>
                  </a:lnTo>
                  <a:lnTo>
                    <a:pt x="762835" y="26411"/>
                  </a:lnTo>
                  <a:lnTo>
                    <a:pt x="785240" y="0"/>
                  </a:lnTo>
                </a:path>
              </a:pathLst>
            </a:custGeom>
            <a:ln w="9525">
              <a:solidFill>
                <a:srgbClr val="000000"/>
              </a:solidFill>
            </a:ln>
          </p:spPr>
          <p:txBody>
            <a:bodyPr wrap="square" lIns="0" tIns="0" rIns="0" bIns="0" rtlCol="0"/>
            <a:lstStyle/>
            <a:p/>
          </p:txBody>
        </p:sp>
        <p:sp>
          <p:nvSpPr>
            <p:cNvPr id="16" name="object 16" descr=""/>
            <p:cNvSpPr/>
            <p:nvPr/>
          </p:nvSpPr>
          <p:spPr>
            <a:xfrm>
              <a:off x="4845430" y="2722752"/>
              <a:ext cx="841375" cy="437515"/>
            </a:xfrm>
            <a:custGeom>
              <a:avLst/>
              <a:gdLst/>
              <a:ahLst/>
              <a:cxnLst/>
              <a:rect l="l" t="t" r="r" b="b"/>
              <a:pathLst>
                <a:path w="841375" h="437514">
                  <a:moveTo>
                    <a:pt x="839851" y="0"/>
                  </a:moveTo>
                  <a:lnTo>
                    <a:pt x="65786" y="120014"/>
                  </a:lnTo>
                  <a:lnTo>
                    <a:pt x="0" y="437007"/>
                  </a:lnTo>
                  <a:lnTo>
                    <a:pt x="28120" y="434052"/>
                  </a:lnTo>
                  <a:lnTo>
                    <a:pt x="84456" y="426952"/>
                  </a:lnTo>
                  <a:lnTo>
                    <a:pt x="179281" y="411315"/>
                  </a:lnTo>
                  <a:lnTo>
                    <a:pt x="243998" y="397930"/>
                  </a:lnTo>
                  <a:lnTo>
                    <a:pt x="306582" y="382756"/>
                  </a:lnTo>
                  <a:lnTo>
                    <a:pt x="366814" y="365919"/>
                  </a:lnTo>
                  <a:lnTo>
                    <a:pt x="424478" y="347545"/>
                  </a:lnTo>
                  <a:lnTo>
                    <a:pt x="479353" y="327762"/>
                  </a:lnTo>
                  <a:lnTo>
                    <a:pt x="531224" y="306697"/>
                  </a:lnTo>
                  <a:lnTo>
                    <a:pt x="579870" y="284475"/>
                  </a:lnTo>
                  <a:lnTo>
                    <a:pt x="625075" y="261225"/>
                  </a:lnTo>
                  <a:lnTo>
                    <a:pt x="666620" y="237071"/>
                  </a:lnTo>
                  <a:lnTo>
                    <a:pt x="704287" y="212143"/>
                  </a:lnTo>
                  <a:lnTo>
                    <a:pt x="737858" y="186565"/>
                  </a:lnTo>
                  <a:lnTo>
                    <a:pt x="767115" y="160465"/>
                  </a:lnTo>
                  <a:lnTo>
                    <a:pt x="811815" y="107206"/>
                  </a:lnTo>
                  <a:lnTo>
                    <a:pt x="836642" y="53379"/>
                  </a:lnTo>
                  <a:lnTo>
                    <a:pt x="841057" y="26570"/>
                  </a:lnTo>
                  <a:lnTo>
                    <a:pt x="839851" y="0"/>
                  </a:lnTo>
                  <a:close/>
                </a:path>
              </a:pathLst>
            </a:custGeom>
            <a:solidFill>
              <a:srgbClr val="FFCCFF"/>
            </a:solidFill>
          </p:spPr>
          <p:txBody>
            <a:bodyPr wrap="square" lIns="0" tIns="0" rIns="0" bIns="0" rtlCol="0"/>
            <a:lstStyle/>
            <a:p/>
          </p:txBody>
        </p:sp>
        <p:sp>
          <p:nvSpPr>
            <p:cNvPr id="17" name="object 17" descr=""/>
            <p:cNvSpPr/>
            <p:nvPr/>
          </p:nvSpPr>
          <p:spPr>
            <a:xfrm>
              <a:off x="4845430" y="2722752"/>
              <a:ext cx="841375" cy="437515"/>
            </a:xfrm>
            <a:custGeom>
              <a:avLst/>
              <a:gdLst/>
              <a:ahLst/>
              <a:cxnLst/>
              <a:rect l="l" t="t" r="r" b="b"/>
              <a:pathLst>
                <a:path w="841375" h="437514">
                  <a:moveTo>
                    <a:pt x="0" y="437007"/>
                  </a:moveTo>
                  <a:lnTo>
                    <a:pt x="56276" y="430704"/>
                  </a:lnTo>
                  <a:lnTo>
                    <a:pt x="112649" y="422783"/>
                  </a:lnTo>
                  <a:lnTo>
                    <a:pt x="179281" y="411315"/>
                  </a:lnTo>
                  <a:lnTo>
                    <a:pt x="243998" y="397930"/>
                  </a:lnTo>
                  <a:lnTo>
                    <a:pt x="306582" y="382756"/>
                  </a:lnTo>
                  <a:lnTo>
                    <a:pt x="366814" y="365919"/>
                  </a:lnTo>
                  <a:lnTo>
                    <a:pt x="424478" y="347545"/>
                  </a:lnTo>
                  <a:lnTo>
                    <a:pt x="479353" y="327762"/>
                  </a:lnTo>
                  <a:lnTo>
                    <a:pt x="531224" y="306697"/>
                  </a:lnTo>
                  <a:lnTo>
                    <a:pt x="579870" y="284475"/>
                  </a:lnTo>
                  <a:lnTo>
                    <a:pt x="625075" y="261225"/>
                  </a:lnTo>
                  <a:lnTo>
                    <a:pt x="666620" y="237071"/>
                  </a:lnTo>
                  <a:lnTo>
                    <a:pt x="704287" y="212143"/>
                  </a:lnTo>
                  <a:lnTo>
                    <a:pt x="737858" y="186565"/>
                  </a:lnTo>
                  <a:lnTo>
                    <a:pt x="767115" y="160465"/>
                  </a:lnTo>
                  <a:lnTo>
                    <a:pt x="811815" y="107206"/>
                  </a:lnTo>
                  <a:lnTo>
                    <a:pt x="836642" y="53379"/>
                  </a:lnTo>
                  <a:lnTo>
                    <a:pt x="841057" y="26570"/>
                  </a:lnTo>
                  <a:lnTo>
                    <a:pt x="839851" y="0"/>
                  </a:lnTo>
                </a:path>
              </a:pathLst>
            </a:custGeom>
            <a:ln w="9525">
              <a:solidFill>
                <a:srgbClr val="000000"/>
              </a:solidFill>
            </a:ln>
          </p:spPr>
          <p:txBody>
            <a:bodyPr wrap="square" lIns="0" tIns="0" rIns="0" bIns="0" rtlCol="0"/>
            <a:lstStyle/>
            <a:p/>
          </p:txBody>
        </p:sp>
        <p:sp>
          <p:nvSpPr>
            <p:cNvPr id="18" name="object 18" descr=""/>
            <p:cNvSpPr/>
            <p:nvPr/>
          </p:nvSpPr>
          <p:spPr>
            <a:xfrm>
              <a:off x="4870703" y="2788919"/>
              <a:ext cx="15240" cy="1031875"/>
            </a:xfrm>
            <a:custGeom>
              <a:avLst/>
              <a:gdLst/>
              <a:ahLst/>
              <a:cxnLst/>
              <a:rect l="l" t="t" r="r" b="b"/>
              <a:pathLst>
                <a:path w="15239" h="1031875">
                  <a:moveTo>
                    <a:pt x="0" y="0"/>
                  </a:moveTo>
                  <a:lnTo>
                    <a:pt x="0" y="361188"/>
                  </a:lnTo>
                </a:path>
                <a:path w="15239" h="1031875">
                  <a:moveTo>
                    <a:pt x="15240" y="669035"/>
                  </a:moveTo>
                  <a:lnTo>
                    <a:pt x="15240" y="1031747"/>
                  </a:lnTo>
                </a:path>
              </a:pathLst>
            </a:custGeom>
            <a:ln w="9144">
              <a:solidFill>
                <a:srgbClr val="000000"/>
              </a:solidFill>
            </a:ln>
          </p:spPr>
          <p:txBody>
            <a:bodyPr wrap="square" lIns="0" tIns="0" rIns="0" bIns="0" rtlCol="0"/>
            <a:lstStyle/>
            <a:p/>
          </p:txBody>
        </p:sp>
      </p:grpSp>
      <p:grpSp>
        <p:nvGrpSpPr>
          <p:cNvPr id="19" name="object 19" descr=""/>
          <p:cNvGrpSpPr/>
          <p:nvPr/>
        </p:nvGrpSpPr>
        <p:grpSpPr>
          <a:xfrm>
            <a:off x="6647497" y="3761041"/>
            <a:ext cx="1125220" cy="586105"/>
            <a:chOff x="6647497" y="3761041"/>
            <a:chExt cx="1125220" cy="586105"/>
          </a:xfrm>
        </p:grpSpPr>
        <p:sp>
          <p:nvSpPr>
            <p:cNvPr id="20" name="object 20" descr=""/>
            <p:cNvSpPr/>
            <p:nvPr/>
          </p:nvSpPr>
          <p:spPr>
            <a:xfrm>
              <a:off x="6652259" y="3765803"/>
              <a:ext cx="1115695" cy="576580"/>
            </a:xfrm>
            <a:custGeom>
              <a:avLst/>
              <a:gdLst/>
              <a:ahLst/>
              <a:cxnLst/>
              <a:rect l="l" t="t" r="r" b="b"/>
              <a:pathLst>
                <a:path w="1115695" h="576579">
                  <a:moveTo>
                    <a:pt x="1115568" y="0"/>
                  </a:moveTo>
                  <a:lnTo>
                    <a:pt x="0" y="0"/>
                  </a:lnTo>
                  <a:lnTo>
                    <a:pt x="0" y="576072"/>
                  </a:lnTo>
                  <a:lnTo>
                    <a:pt x="1115568" y="576072"/>
                  </a:lnTo>
                  <a:lnTo>
                    <a:pt x="1115568" y="0"/>
                  </a:lnTo>
                  <a:close/>
                </a:path>
              </a:pathLst>
            </a:custGeom>
            <a:solidFill>
              <a:srgbClr val="FFCCFF"/>
            </a:solidFill>
          </p:spPr>
          <p:txBody>
            <a:bodyPr wrap="square" lIns="0" tIns="0" rIns="0" bIns="0" rtlCol="0"/>
            <a:lstStyle/>
            <a:p/>
          </p:txBody>
        </p:sp>
        <p:sp>
          <p:nvSpPr>
            <p:cNvPr id="21" name="object 21" descr=""/>
            <p:cNvSpPr/>
            <p:nvPr/>
          </p:nvSpPr>
          <p:spPr>
            <a:xfrm>
              <a:off x="6652259" y="3765803"/>
              <a:ext cx="1115695" cy="576580"/>
            </a:xfrm>
            <a:custGeom>
              <a:avLst/>
              <a:gdLst/>
              <a:ahLst/>
              <a:cxnLst/>
              <a:rect l="l" t="t" r="r" b="b"/>
              <a:pathLst>
                <a:path w="1115695" h="576579">
                  <a:moveTo>
                    <a:pt x="0" y="576072"/>
                  </a:moveTo>
                  <a:lnTo>
                    <a:pt x="1115568" y="576072"/>
                  </a:lnTo>
                  <a:lnTo>
                    <a:pt x="1115568" y="0"/>
                  </a:lnTo>
                  <a:lnTo>
                    <a:pt x="0" y="0"/>
                  </a:lnTo>
                  <a:lnTo>
                    <a:pt x="0" y="576072"/>
                  </a:lnTo>
                  <a:close/>
                </a:path>
              </a:pathLst>
            </a:custGeom>
            <a:ln w="9144">
              <a:solidFill>
                <a:srgbClr val="000000"/>
              </a:solidFill>
            </a:ln>
          </p:spPr>
          <p:txBody>
            <a:bodyPr wrap="square" lIns="0" tIns="0" rIns="0" bIns="0" rtlCol="0"/>
            <a:lstStyle/>
            <a:p/>
          </p:txBody>
        </p:sp>
      </p:grpSp>
      <p:sp>
        <p:nvSpPr>
          <p:cNvPr id="22" name="object 22" descr=""/>
          <p:cNvSpPr txBox="1"/>
          <p:nvPr/>
        </p:nvSpPr>
        <p:spPr>
          <a:xfrm>
            <a:off x="6652259" y="3765803"/>
            <a:ext cx="1115695" cy="576580"/>
          </a:xfrm>
          <a:prstGeom prst="rect">
            <a:avLst/>
          </a:prstGeom>
        </p:spPr>
        <p:txBody>
          <a:bodyPr wrap="square" lIns="0" tIns="118110" rIns="0" bIns="0" rtlCol="0" vert="horz">
            <a:spAutoFit/>
          </a:bodyPr>
          <a:lstStyle/>
          <a:p>
            <a:pPr marL="211454">
              <a:lnSpc>
                <a:spcPct val="100000"/>
              </a:lnSpc>
              <a:spcBef>
                <a:spcPts val="930"/>
              </a:spcBef>
            </a:pPr>
            <a:r>
              <a:rPr dirty="0" sz="1600" spc="-25" b="1">
                <a:solidFill>
                  <a:srgbClr val="1F517B"/>
                </a:solidFill>
                <a:latin typeface="微软雅黑"/>
                <a:cs typeface="微软雅黑"/>
              </a:rPr>
              <a:t>虚</a:t>
            </a:r>
            <a:r>
              <a:rPr dirty="0" sz="1600" spc="-25" b="1">
                <a:solidFill>
                  <a:srgbClr val="1F517B"/>
                </a:solidFill>
                <a:latin typeface="微软雅黑"/>
                <a:cs typeface="微软雅黑"/>
              </a:rPr>
              <a:t>宽</a:t>
            </a:r>
            <a:r>
              <a:rPr dirty="0" sz="1600" spc="-25" b="1">
                <a:solidFill>
                  <a:srgbClr val="1F517B"/>
                </a:solidFill>
                <a:latin typeface="微软雅黑"/>
                <a:cs typeface="微软雅黑"/>
              </a:rPr>
              <a:t>行</a:t>
            </a:r>
            <a:r>
              <a:rPr dirty="0" baseline="-21164" sz="1575" spc="-75" b="1">
                <a:solidFill>
                  <a:srgbClr val="1F517B"/>
                </a:solidFill>
                <a:latin typeface="微软雅黑"/>
                <a:cs typeface="微软雅黑"/>
              </a:rPr>
              <a:t>1</a:t>
            </a:r>
            <a:endParaRPr baseline="-21164" sz="1575">
              <a:latin typeface="微软雅黑"/>
              <a:cs typeface="微软雅黑"/>
            </a:endParaRPr>
          </a:p>
        </p:txBody>
      </p:sp>
      <p:grpSp>
        <p:nvGrpSpPr>
          <p:cNvPr id="23" name="object 23" descr=""/>
          <p:cNvGrpSpPr/>
          <p:nvPr/>
        </p:nvGrpSpPr>
        <p:grpSpPr>
          <a:xfrm>
            <a:off x="6647497" y="4680013"/>
            <a:ext cx="1125220" cy="586105"/>
            <a:chOff x="6647497" y="4680013"/>
            <a:chExt cx="1125220" cy="586105"/>
          </a:xfrm>
        </p:grpSpPr>
        <p:sp>
          <p:nvSpPr>
            <p:cNvPr id="24" name="object 24" descr=""/>
            <p:cNvSpPr/>
            <p:nvPr/>
          </p:nvSpPr>
          <p:spPr>
            <a:xfrm>
              <a:off x="6652259" y="4684776"/>
              <a:ext cx="1115695" cy="576580"/>
            </a:xfrm>
            <a:custGeom>
              <a:avLst/>
              <a:gdLst/>
              <a:ahLst/>
              <a:cxnLst/>
              <a:rect l="l" t="t" r="r" b="b"/>
              <a:pathLst>
                <a:path w="1115695" h="576579">
                  <a:moveTo>
                    <a:pt x="1115568" y="0"/>
                  </a:moveTo>
                  <a:lnTo>
                    <a:pt x="0" y="0"/>
                  </a:lnTo>
                  <a:lnTo>
                    <a:pt x="0" y="576072"/>
                  </a:lnTo>
                  <a:lnTo>
                    <a:pt x="1115568" y="576072"/>
                  </a:lnTo>
                  <a:lnTo>
                    <a:pt x="1115568" y="0"/>
                  </a:lnTo>
                  <a:close/>
                </a:path>
              </a:pathLst>
            </a:custGeom>
            <a:solidFill>
              <a:srgbClr val="FFCCFF"/>
            </a:solidFill>
          </p:spPr>
          <p:txBody>
            <a:bodyPr wrap="square" lIns="0" tIns="0" rIns="0" bIns="0" rtlCol="0"/>
            <a:lstStyle/>
            <a:p/>
          </p:txBody>
        </p:sp>
        <p:sp>
          <p:nvSpPr>
            <p:cNvPr id="25" name="object 25" descr=""/>
            <p:cNvSpPr/>
            <p:nvPr/>
          </p:nvSpPr>
          <p:spPr>
            <a:xfrm>
              <a:off x="6652259" y="4684776"/>
              <a:ext cx="1115695" cy="576580"/>
            </a:xfrm>
            <a:custGeom>
              <a:avLst/>
              <a:gdLst/>
              <a:ahLst/>
              <a:cxnLst/>
              <a:rect l="l" t="t" r="r" b="b"/>
              <a:pathLst>
                <a:path w="1115695" h="576579">
                  <a:moveTo>
                    <a:pt x="0" y="576072"/>
                  </a:moveTo>
                  <a:lnTo>
                    <a:pt x="1115568" y="576072"/>
                  </a:lnTo>
                  <a:lnTo>
                    <a:pt x="1115568" y="0"/>
                  </a:lnTo>
                  <a:lnTo>
                    <a:pt x="0" y="0"/>
                  </a:lnTo>
                  <a:lnTo>
                    <a:pt x="0" y="576072"/>
                  </a:lnTo>
                  <a:close/>
                </a:path>
              </a:pathLst>
            </a:custGeom>
            <a:ln w="9143">
              <a:solidFill>
                <a:srgbClr val="000000"/>
              </a:solidFill>
            </a:ln>
          </p:spPr>
          <p:txBody>
            <a:bodyPr wrap="square" lIns="0" tIns="0" rIns="0" bIns="0" rtlCol="0"/>
            <a:lstStyle/>
            <a:p/>
          </p:txBody>
        </p:sp>
      </p:grpSp>
      <p:sp>
        <p:nvSpPr>
          <p:cNvPr id="26" name="object 26" descr=""/>
          <p:cNvSpPr txBox="1"/>
          <p:nvPr/>
        </p:nvSpPr>
        <p:spPr>
          <a:xfrm>
            <a:off x="6652259" y="4684776"/>
            <a:ext cx="1115695" cy="576580"/>
          </a:xfrm>
          <a:prstGeom prst="rect">
            <a:avLst/>
          </a:prstGeom>
        </p:spPr>
        <p:txBody>
          <a:bodyPr wrap="square" lIns="0" tIns="118110" rIns="0" bIns="0" rtlCol="0" vert="horz">
            <a:spAutoFit/>
          </a:bodyPr>
          <a:lstStyle/>
          <a:p>
            <a:pPr marL="211454">
              <a:lnSpc>
                <a:spcPct val="100000"/>
              </a:lnSpc>
              <a:spcBef>
                <a:spcPts val="930"/>
              </a:spcBef>
            </a:pPr>
            <a:r>
              <a:rPr dirty="0" sz="1600" spc="-25" b="1">
                <a:solidFill>
                  <a:srgbClr val="1F517B"/>
                </a:solidFill>
                <a:latin typeface="微软雅黑"/>
                <a:cs typeface="微软雅黑"/>
              </a:rPr>
              <a:t>虚</a:t>
            </a:r>
            <a:r>
              <a:rPr dirty="0" sz="1600" spc="-25" b="1">
                <a:solidFill>
                  <a:srgbClr val="1F517B"/>
                </a:solidFill>
                <a:latin typeface="微软雅黑"/>
                <a:cs typeface="微软雅黑"/>
              </a:rPr>
              <a:t>宽</a:t>
            </a:r>
            <a:r>
              <a:rPr dirty="0" sz="1600" spc="-25" b="1">
                <a:solidFill>
                  <a:srgbClr val="1F517B"/>
                </a:solidFill>
                <a:latin typeface="微软雅黑"/>
                <a:cs typeface="微软雅黑"/>
              </a:rPr>
              <a:t>行</a:t>
            </a:r>
            <a:r>
              <a:rPr dirty="0" baseline="-21164" sz="1575" spc="-75" b="1">
                <a:solidFill>
                  <a:srgbClr val="1F517B"/>
                </a:solidFill>
                <a:latin typeface="微软雅黑"/>
                <a:cs typeface="微软雅黑"/>
              </a:rPr>
              <a:t>2</a:t>
            </a:r>
            <a:endParaRPr baseline="-21164" sz="1575">
              <a:latin typeface="微软雅黑"/>
              <a:cs typeface="微软雅黑"/>
            </a:endParaRPr>
          </a:p>
        </p:txBody>
      </p:sp>
      <p:grpSp>
        <p:nvGrpSpPr>
          <p:cNvPr id="27" name="object 27" descr=""/>
          <p:cNvGrpSpPr/>
          <p:nvPr/>
        </p:nvGrpSpPr>
        <p:grpSpPr>
          <a:xfrm>
            <a:off x="8450389" y="1685353"/>
            <a:ext cx="1021715" cy="518795"/>
            <a:chOff x="8450389" y="1685353"/>
            <a:chExt cx="1021715" cy="518795"/>
          </a:xfrm>
        </p:grpSpPr>
        <p:sp>
          <p:nvSpPr>
            <p:cNvPr id="28" name="object 28" descr=""/>
            <p:cNvSpPr/>
            <p:nvPr/>
          </p:nvSpPr>
          <p:spPr>
            <a:xfrm>
              <a:off x="8455152" y="1690116"/>
              <a:ext cx="1012190" cy="509270"/>
            </a:xfrm>
            <a:custGeom>
              <a:avLst/>
              <a:gdLst/>
              <a:ahLst/>
              <a:cxnLst/>
              <a:rect l="l" t="t" r="r" b="b"/>
              <a:pathLst>
                <a:path w="1012190" h="509269">
                  <a:moveTo>
                    <a:pt x="1011936" y="0"/>
                  </a:moveTo>
                  <a:lnTo>
                    <a:pt x="0" y="0"/>
                  </a:lnTo>
                  <a:lnTo>
                    <a:pt x="0" y="509015"/>
                  </a:lnTo>
                  <a:lnTo>
                    <a:pt x="1011936" y="509015"/>
                  </a:lnTo>
                  <a:lnTo>
                    <a:pt x="1011936" y="0"/>
                  </a:lnTo>
                  <a:close/>
                </a:path>
              </a:pathLst>
            </a:custGeom>
            <a:solidFill>
              <a:srgbClr val="FFCCFF"/>
            </a:solidFill>
          </p:spPr>
          <p:txBody>
            <a:bodyPr wrap="square" lIns="0" tIns="0" rIns="0" bIns="0" rtlCol="0"/>
            <a:lstStyle/>
            <a:p/>
          </p:txBody>
        </p:sp>
        <p:sp>
          <p:nvSpPr>
            <p:cNvPr id="29" name="object 29" descr=""/>
            <p:cNvSpPr/>
            <p:nvPr/>
          </p:nvSpPr>
          <p:spPr>
            <a:xfrm>
              <a:off x="8455152" y="1690116"/>
              <a:ext cx="1012190" cy="509270"/>
            </a:xfrm>
            <a:custGeom>
              <a:avLst/>
              <a:gdLst/>
              <a:ahLst/>
              <a:cxnLst/>
              <a:rect l="l" t="t" r="r" b="b"/>
              <a:pathLst>
                <a:path w="1012190" h="509269">
                  <a:moveTo>
                    <a:pt x="0" y="509015"/>
                  </a:moveTo>
                  <a:lnTo>
                    <a:pt x="1011936" y="509015"/>
                  </a:lnTo>
                  <a:lnTo>
                    <a:pt x="1011936" y="0"/>
                  </a:lnTo>
                  <a:lnTo>
                    <a:pt x="0" y="0"/>
                  </a:lnTo>
                  <a:lnTo>
                    <a:pt x="0" y="509015"/>
                  </a:lnTo>
                  <a:close/>
                </a:path>
              </a:pathLst>
            </a:custGeom>
            <a:ln w="9143">
              <a:solidFill>
                <a:srgbClr val="000000"/>
              </a:solidFill>
            </a:ln>
          </p:spPr>
          <p:txBody>
            <a:bodyPr wrap="square" lIns="0" tIns="0" rIns="0" bIns="0" rtlCol="0"/>
            <a:lstStyle/>
            <a:p/>
          </p:txBody>
        </p:sp>
      </p:grpSp>
      <p:sp>
        <p:nvSpPr>
          <p:cNvPr id="30" name="object 30" descr=""/>
          <p:cNvSpPr txBox="1"/>
          <p:nvPr/>
        </p:nvSpPr>
        <p:spPr>
          <a:xfrm>
            <a:off x="8455152" y="1690116"/>
            <a:ext cx="1012190" cy="509270"/>
          </a:xfrm>
          <a:prstGeom prst="rect">
            <a:avLst/>
          </a:prstGeom>
        </p:spPr>
        <p:txBody>
          <a:bodyPr wrap="square" lIns="0" tIns="80010" rIns="0" bIns="0" rtlCol="0" vert="horz">
            <a:spAutoFit/>
          </a:bodyPr>
          <a:lstStyle/>
          <a:p>
            <a:pPr marL="227965">
              <a:lnSpc>
                <a:spcPct val="100000"/>
              </a:lnSpc>
              <a:spcBef>
                <a:spcPts val="630"/>
              </a:spcBef>
            </a:pPr>
            <a:r>
              <a:rPr dirty="0" sz="1600" spc="-25" b="1">
                <a:solidFill>
                  <a:srgbClr val="1F517B"/>
                </a:solidFill>
                <a:latin typeface="微软雅黑"/>
                <a:cs typeface="微软雅黑"/>
              </a:rPr>
              <a:t>进</a:t>
            </a:r>
            <a:r>
              <a:rPr dirty="0" sz="1600" spc="-25" b="1">
                <a:solidFill>
                  <a:srgbClr val="1F517B"/>
                </a:solidFill>
                <a:latin typeface="微软雅黑"/>
                <a:cs typeface="微软雅黑"/>
              </a:rPr>
              <a:t>程</a:t>
            </a:r>
            <a:r>
              <a:rPr dirty="0" sz="1600" spc="-50" b="1">
                <a:solidFill>
                  <a:srgbClr val="1F517B"/>
                </a:solidFill>
                <a:latin typeface="微软雅黑"/>
                <a:cs typeface="微软雅黑"/>
              </a:rPr>
              <a:t>A</a:t>
            </a:r>
            <a:endParaRPr sz="1600">
              <a:latin typeface="微软雅黑"/>
              <a:cs typeface="微软雅黑"/>
            </a:endParaRPr>
          </a:p>
        </p:txBody>
      </p:sp>
      <p:grpSp>
        <p:nvGrpSpPr>
          <p:cNvPr id="31" name="object 31" descr=""/>
          <p:cNvGrpSpPr/>
          <p:nvPr/>
        </p:nvGrpSpPr>
        <p:grpSpPr>
          <a:xfrm>
            <a:off x="8450580" y="2773679"/>
            <a:ext cx="1021080" cy="518159"/>
            <a:chOff x="8450580" y="2773679"/>
            <a:chExt cx="1021080" cy="518159"/>
          </a:xfrm>
        </p:grpSpPr>
        <p:sp>
          <p:nvSpPr>
            <p:cNvPr id="32" name="object 32" descr=""/>
            <p:cNvSpPr/>
            <p:nvPr/>
          </p:nvSpPr>
          <p:spPr>
            <a:xfrm>
              <a:off x="8455152" y="2778251"/>
              <a:ext cx="1012190" cy="509270"/>
            </a:xfrm>
            <a:custGeom>
              <a:avLst/>
              <a:gdLst/>
              <a:ahLst/>
              <a:cxnLst/>
              <a:rect l="l" t="t" r="r" b="b"/>
              <a:pathLst>
                <a:path w="1012190" h="509270">
                  <a:moveTo>
                    <a:pt x="1011936" y="0"/>
                  </a:moveTo>
                  <a:lnTo>
                    <a:pt x="0" y="0"/>
                  </a:lnTo>
                  <a:lnTo>
                    <a:pt x="0" y="509015"/>
                  </a:lnTo>
                  <a:lnTo>
                    <a:pt x="1011936" y="509015"/>
                  </a:lnTo>
                  <a:lnTo>
                    <a:pt x="1011936" y="0"/>
                  </a:lnTo>
                  <a:close/>
                </a:path>
              </a:pathLst>
            </a:custGeom>
            <a:solidFill>
              <a:srgbClr val="FFCCFF"/>
            </a:solidFill>
          </p:spPr>
          <p:txBody>
            <a:bodyPr wrap="square" lIns="0" tIns="0" rIns="0" bIns="0" rtlCol="0"/>
            <a:lstStyle/>
            <a:p/>
          </p:txBody>
        </p:sp>
        <p:sp>
          <p:nvSpPr>
            <p:cNvPr id="33" name="object 33" descr=""/>
            <p:cNvSpPr/>
            <p:nvPr/>
          </p:nvSpPr>
          <p:spPr>
            <a:xfrm>
              <a:off x="8455152" y="2778251"/>
              <a:ext cx="1012190" cy="509270"/>
            </a:xfrm>
            <a:custGeom>
              <a:avLst/>
              <a:gdLst/>
              <a:ahLst/>
              <a:cxnLst/>
              <a:rect l="l" t="t" r="r" b="b"/>
              <a:pathLst>
                <a:path w="1012190" h="509270">
                  <a:moveTo>
                    <a:pt x="0" y="509015"/>
                  </a:moveTo>
                  <a:lnTo>
                    <a:pt x="1011936" y="509015"/>
                  </a:lnTo>
                  <a:lnTo>
                    <a:pt x="1011936" y="0"/>
                  </a:lnTo>
                  <a:lnTo>
                    <a:pt x="0" y="0"/>
                  </a:lnTo>
                  <a:lnTo>
                    <a:pt x="0" y="509015"/>
                  </a:lnTo>
                  <a:close/>
                </a:path>
              </a:pathLst>
            </a:custGeom>
            <a:ln w="9143">
              <a:solidFill>
                <a:srgbClr val="000000"/>
              </a:solidFill>
            </a:ln>
          </p:spPr>
          <p:txBody>
            <a:bodyPr wrap="square" lIns="0" tIns="0" rIns="0" bIns="0" rtlCol="0"/>
            <a:lstStyle/>
            <a:p/>
          </p:txBody>
        </p:sp>
      </p:grpSp>
      <p:sp>
        <p:nvSpPr>
          <p:cNvPr id="34" name="object 34" descr=""/>
          <p:cNvSpPr txBox="1"/>
          <p:nvPr/>
        </p:nvSpPr>
        <p:spPr>
          <a:xfrm>
            <a:off x="8455152" y="2778251"/>
            <a:ext cx="1012190" cy="509270"/>
          </a:xfrm>
          <a:prstGeom prst="rect">
            <a:avLst/>
          </a:prstGeom>
        </p:spPr>
        <p:txBody>
          <a:bodyPr wrap="square" lIns="0" tIns="81280" rIns="0" bIns="0" rtlCol="0" vert="horz">
            <a:spAutoFit/>
          </a:bodyPr>
          <a:lstStyle/>
          <a:p>
            <a:pPr marL="234950">
              <a:lnSpc>
                <a:spcPct val="100000"/>
              </a:lnSpc>
              <a:spcBef>
                <a:spcPts val="640"/>
              </a:spcBef>
            </a:pPr>
            <a:r>
              <a:rPr dirty="0" sz="1600" spc="-25" b="1">
                <a:solidFill>
                  <a:srgbClr val="1F517B"/>
                </a:solidFill>
                <a:latin typeface="微软雅黑"/>
                <a:cs typeface="微软雅黑"/>
              </a:rPr>
              <a:t>进</a:t>
            </a:r>
            <a:r>
              <a:rPr dirty="0" sz="1600" spc="-25" b="1">
                <a:solidFill>
                  <a:srgbClr val="1F517B"/>
                </a:solidFill>
                <a:latin typeface="微软雅黑"/>
                <a:cs typeface="微软雅黑"/>
              </a:rPr>
              <a:t>程</a:t>
            </a:r>
            <a:r>
              <a:rPr dirty="0" sz="1600" spc="-50" b="1">
                <a:solidFill>
                  <a:srgbClr val="1F517B"/>
                </a:solidFill>
                <a:latin typeface="微软雅黑"/>
                <a:cs typeface="微软雅黑"/>
              </a:rPr>
              <a:t>B</a:t>
            </a:r>
            <a:endParaRPr sz="1600">
              <a:latin typeface="微软雅黑"/>
              <a:cs typeface="微软雅黑"/>
            </a:endParaRPr>
          </a:p>
        </p:txBody>
      </p:sp>
      <p:grpSp>
        <p:nvGrpSpPr>
          <p:cNvPr id="35" name="object 35" descr=""/>
          <p:cNvGrpSpPr/>
          <p:nvPr/>
        </p:nvGrpSpPr>
        <p:grpSpPr>
          <a:xfrm>
            <a:off x="8450580" y="3799332"/>
            <a:ext cx="1021080" cy="518159"/>
            <a:chOff x="8450580" y="3799332"/>
            <a:chExt cx="1021080" cy="518159"/>
          </a:xfrm>
        </p:grpSpPr>
        <p:sp>
          <p:nvSpPr>
            <p:cNvPr id="36" name="object 36" descr=""/>
            <p:cNvSpPr/>
            <p:nvPr/>
          </p:nvSpPr>
          <p:spPr>
            <a:xfrm>
              <a:off x="8455152" y="3803904"/>
              <a:ext cx="1012190" cy="509270"/>
            </a:xfrm>
            <a:custGeom>
              <a:avLst/>
              <a:gdLst/>
              <a:ahLst/>
              <a:cxnLst/>
              <a:rect l="l" t="t" r="r" b="b"/>
              <a:pathLst>
                <a:path w="1012190" h="509270">
                  <a:moveTo>
                    <a:pt x="1011936" y="0"/>
                  </a:moveTo>
                  <a:lnTo>
                    <a:pt x="0" y="0"/>
                  </a:lnTo>
                  <a:lnTo>
                    <a:pt x="0" y="509016"/>
                  </a:lnTo>
                  <a:lnTo>
                    <a:pt x="1011936" y="509016"/>
                  </a:lnTo>
                  <a:lnTo>
                    <a:pt x="1011936" y="0"/>
                  </a:lnTo>
                  <a:close/>
                </a:path>
              </a:pathLst>
            </a:custGeom>
            <a:solidFill>
              <a:srgbClr val="FFCCFF"/>
            </a:solidFill>
          </p:spPr>
          <p:txBody>
            <a:bodyPr wrap="square" lIns="0" tIns="0" rIns="0" bIns="0" rtlCol="0"/>
            <a:lstStyle/>
            <a:p/>
          </p:txBody>
        </p:sp>
        <p:sp>
          <p:nvSpPr>
            <p:cNvPr id="37" name="object 37" descr=""/>
            <p:cNvSpPr/>
            <p:nvPr/>
          </p:nvSpPr>
          <p:spPr>
            <a:xfrm>
              <a:off x="8455152" y="3803904"/>
              <a:ext cx="1012190" cy="509270"/>
            </a:xfrm>
            <a:custGeom>
              <a:avLst/>
              <a:gdLst/>
              <a:ahLst/>
              <a:cxnLst/>
              <a:rect l="l" t="t" r="r" b="b"/>
              <a:pathLst>
                <a:path w="1012190" h="509270">
                  <a:moveTo>
                    <a:pt x="0" y="509016"/>
                  </a:moveTo>
                  <a:lnTo>
                    <a:pt x="1011936" y="509016"/>
                  </a:lnTo>
                  <a:lnTo>
                    <a:pt x="1011936" y="0"/>
                  </a:lnTo>
                  <a:lnTo>
                    <a:pt x="0" y="0"/>
                  </a:lnTo>
                  <a:lnTo>
                    <a:pt x="0" y="509016"/>
                  </a:lnTo>
                  <a:close/>
                </a:path>
              </a:pathLst>
            </a:custGeom>
            <a:ln w="9144">
              <a:solidFill>
                <a:srgbClr val="000000"/>
              </a:solidFill>
            </a:ln>
          </p:spPr>
          <p:txBody>
            <a:bodyPr wrap="square" lIns="0" tIns="0" rIns="0" bIns="0" rtlCol="0"/>
            <a:lstStyle/>
            <a:p/>
          </p:txBody>
        </p:sp>
      </p:grpSp>
      <p:sp>
        <p:nvSpPr>
          <p:cNvPr id="38" name="object 38" descr=""/>
          <p:cNvSpPr txBox="1"/>
          <p:nvPr/>
        </p:nvSpPr>
        <p:spPr>
          <a:xfrm>
            <a:off x="8455152" y="3803903"/>
            <a:ext cx="1012190" cy="509270"/>
          </a:xfrm>
          <a:prstGeom prst="rect">
            <a:avLst/>
          </a:prstGeom>
        </p:spPr>
        <p:txBody>
          <a:bodyPr wrap="square" lIns="0" tIns="81280" rIns="0" bIns="0" rtlCol="0" vert="horz">
            <a:spAutoFit/>
          </a:bodyPr>
          <a:lstStyle/>
          <a:p>
            <a:pPr marL="234950">
              <a:lnSpc>
                <a:spcPct val="100000"/>
              </a:lnSpc>
              <a:spcBef>
                <a:spcPts val="640"/>
              </a:spcBef>
            </a:pPr>
            <a:r>
              <a:rPr dirty="0" sz="1600" spc="-25" b="1">
                <a:solidFill>
                  <a:srgbClr val="1F517B"/>
                </a:solidFill>
                <a:latin typeface="微软雅黑"/>
                <a:cs typeface="微软雅黑"/>
              </a:rPr>
              <a:t>进</a:t>
            </a:r>
            <a:r>
              <a:rPr dirty="0" sz="1600" spc="-25" b="1">
                <a:solidFill>
                  <a:srgbClr val="1F517B"/>
                </a:solidFill>
                <a:latin typeface="微软雅黑"/>
                <a:cs typeface="微软雅黑"/>
              </a:rPr>
              <a:t>程</a:t>
            </a:r>
            <a:r>
              <a:rPr dirty="0" sz="1600" spc="-50" b="1">
                <a:solidFill>
                  <a:srgbClr val="1F517B"/>
                </a:solidFill>
                <a:latin typeface="微软雅黑"/>
                <a:cs typeface="微软雅黑"/>
              </a:rPr>
              <a:t>C</a:t>
            </a:r>
            <a:endParaRPr sz="1600">
              <a:latin typeface="微软雅黑"/>
              <a:cs typeface="微软雅黑"/>
            </a:endParaRPr>
          </a:p>
        </p:txBody>
      </p:sp>
      <p:grpSp>
        <p:nvGrpSpPr>
          <p:cNvPr id="39" name="object 39" descr=""/>
          <p:cNvGrpSpPr/>
          <p:nvPr/>
        </p:nvGrpSpPr>
        <p:grpSpPr>
          <a:xfrm>
            <a:off x="8450580" y="4704588"/>
            <a:ext cx="1021080" cy="518159"/>
            <a:chOff x="8450580" y="4704588"/>
            <a:chExt cx="1021080" cy="518159"/>
          </a:xfrm>
        </p:grpSpPr>
        <p:sp>
          <p:nvSpPr>
            <p:cNvPr id="40" name="object 40" descr=""/>
            <p:cNvSpPr/>
            <p:nvPr/>
          </p:nvSpPr>
          <p:spPr>
            <a:xfrm>
              <a:off x="8455152" y="4709160"/>
              <a:ext cx="1012190" cy="509270"/>
            </a:xfrm>
            <a:custGeom>
              <a:avLst/>
              <a:gdLst/>
              <a:ahLst/>
              <a:cxnLst/>
              <a:rect l="l" t="t" r="r" b="b"/>
              <a:pathLst>
                <a:path w="1012190" h="509270">
                  <a:moveTo>
                    <a:pt x="1011936" y="0"/>
                  </a:moveTo>
                  <a:lnTo>
                    <a:pt x="0" y="0"/>
                  </a:lnTo>
                  <a:lnTo>
                    <a:pt x="0" y="509015"/>
                  </a:lnTo>
                  <a:lnTo>
                    <a:pt x="1011936" y="509015"/>
                  </a:lnTo>
                  <a:lnTo>
                    <a:pt x="1011936" y="0"/>
                  </a:lnTo>
                  <a:close/>
                </a:path>
              </a:pathLst>
            </a:custGeom>
            <a:solidFill>
              <a:srgbClr val="FFCCFF"/>
            </a:solidFill>
          </p:spPr>
          <p:txBody>
            <a:bodyPr wrap="square" lIns="0" tIns="0" rIns="0" bIns="0" rtlCol="0"/>
            <a:lstStyle/>
            <a:p/>
          </p:txBody>
        </p:sp>
        <p:sp>
          <p:nvSpPr>
            <p:cNvPr id="41" name="object 41" descr=""/>
            <p:cNvSpPr/>
            <p:nvPr/>
          </p:nvSpPr>
          <p:spPr>
            <a:xfrm>
              <a:off x="8455152" y="4709160"/>
              <a:ext cx="1012190" cy="509270"/>
            </a:xfrm>
            <a:custGeom>
              <a:avLst/>
              <a:gdLst/>
              <a:ahLst/>
              <a:cxnLst/>
              <a:rect l="l" t="t" r="r" b="b"/>
              <a:pathLst>
                <a:path w="1012190" h="509270">
                  <a:moveTo>
                    <a:pt x="0" y="509015"/>
                  </a:moveTo>
                  <a:lnTo>
                    <a:pt x="1011936" y="509015"/>
                  </a:lnTo>
                  <a:lnTo>
                    <a:pt x="1011936" y="0"/>
                  </a:lnTo>
                  <a:lnTo>
                    <a:pt x="0" y="0"/>
                  </a:lnTo>
                  <a:lnTo>
                    <a:pt x="0" y="509015"/>
                  </a:lnTo>
                  <a:close/>
                </a:path>
              </a:pathLst>
            </a:custGeom>
            <a:ln w="9143">
              <a:solidFill>
                <a:srgbClr val="000000"/>
              </a:solidFill>
            </a:ln>
          </p:spPr>
          <p:txBody>
            <a:bodyPr wrap="square" lIns="0" tIns="0" rIns="0" bIns="0" rtlCol="0"/>
            <a:lstStyle/>
            <a:p/>
          </p:txBody>
        </p:sp>
      </p:grpSp>
      <p:sp>
        <p:nvSpPr>
          <p:cNvPr id="42" name="object 42" descr=""/>
          <p:cNvSpPr txBox="1"/>
          <p:nvPr/>
        </p:nvSpPr>
        <p:spPr>
          <a:xfrm>
            <a:off x="8455152" y="4709159"/>
            <a:ext cx="1012190" cy="509270"/>
          </a:xfrm>
          <a:prstGeom prst="rect">
            <a:avLst/>
          </a:prstGeom>
        </p:spPr>
        <p:txBody>
          <a:bodyPr wrap="square" lIns="0" tIns="81280" rIns="0" bIns="0" rtlCol="0" vert="horz">
            <a:spAutoFit/>
          </a:bodyPr>
          <a:lstStyle/>
          <a:p>
            <a:pPr marL="224790">
              <a:lnSpc>
                <a:spcPct val="100000"/>
              </a:lnSpc>
              <a:spcBef>
                <a:spcPts val="640"/>
              </a:spcBef>
            </a:pPr>
            <a:r>
              <a:rPr dirty="0" sz="1600" spc="-30" b="1">
                <a:solidFill>
                  <a:srgbClr val="1F517B"/>
                </a:solidFill>
                <a:latin typeface="微软雅黑"/>
                <a:cs typeface="微软雅黑"/>
              </a:rPr>
              <a:t>进</a:t>
            </a:r>
            <a:r>
              <a:rPr dirty="0" sz="1600" spc="-30" b="1">
                <a:solidFill>
                  <a:srgbClr val="1F517B"/>
                </a:solidFill>
                <a:latin typeface="微软雅黑"/>
                <a:cs typeface="微软雅黑"/>
              </a:rPr>
              <a:t>程</a:t>
            </a:r>
            <a:r>
              <a:rPr dirty="0" sz="1600" spc="-50" b="1">
                <a:solidFill>
                  <a:srgbClr val="1F517B"/>
                </a:solidFill>
                <a:latin typeface="微软雅黑"/>
                <a:cs typeface="微软雅黑"/>
              </a:rPr>
              <a:t>D</a:t>
            </a:r>
            <a:endParaRPr sz="1600">
              <a:latin typeface="微软雅黑"/>
              <a:cs typeface="微软雅黑"/>
            </a:endParaRPr>
          </a:p>
        </p:txBody>
      </p:sp>
      <p:sp>
        <p:nvSpPr>
          <p:cNvPr id="43" name="object 43" descr=""/>
          <p:cNvSpPr txBox="1"/>
          <p:nvPr/>
        </p:nvSpPr>
        <p:spPr>
          <a:xfrm>
            <a:off x="4121658" y="2977337"/>
            <a:ext cx="635000"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输</a:t>
            </a:r>
            <a:r>
              <a:rPr dirty="0" sz="1600" spc="-25" b="1">
                <a:solidFill>
                  <a:srgbClr val="1F517B"/>
                </a:solidFill>
                <a:latin typeface="微软雅黑"/>
                <a:cs typeface="微软雅黑"/>
              </a:rPr>
              <a:t>入</a:t>
            </a:r>
            <a:r>
              <a:rPr dirty="0" sz="1600" spc="-50" b="1">
                <a:solidFill>
                  <a:srgbClr val="1F517B"/>
                </a:solidFill>
                <a:latin typeface="微软雅黑"/>
                <a:cs typeface="微软雅黑"/>
              </a:rPr>
              <a:t>井</a:t>
            </a:r>
            <a:endParaRPr sz="1600">
              <a:latin typeface="微软雅黑"/>
              <a:cs typeface="微软雅黑"/>
            </a:endParaRPr>
          </a:p>
        </p:txBody>
      </p:sp>
      <p:sp>
        <p:nvSpPr>
          <p:cNvPr id="44" name="object 44" descr=""/>
          <p:cNvSpPr txBox="1"/>
          <p:nvPr/>
        </p:nvSpPr>
        <p:spPr>
          <a:xfrm>
            <a:off x="4094734" y="3959097"/>
            <a:ext cx="633730"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输</a:t>
            </a:r>
            <a:r>
              <a:rPr dirty="0" sz="1600" spc="-25" b="1">
                <a:solidFill>
                  <a:srgbClr val="1F517B"/>
                </a:solidFill>
                <a:latin typeface="微软雅黑"/>
                <a:cs typeface="微软雅黑"/>
              </a:rPr>
              <a:t>出</a:t>
            </a:r>
            <a:r>
              <a:rPr dirty="0" sz="1600" spc="-50" b="1">
                <a:solidFill>
                  <a:srgbClr val="1F517B"/>
                </a:solidFill>
                <a:latin typeface="微软雅黑"/>
                <a:cs typeface="微软雅黑"/>
              </a:rPr>
              <a:t>井</a:t>
            </a:r>
            <a:endParaRPr sz="1600">
              <a:latin typeface="微软雅黑"/>
              <a:cs typeface="微软雅黑"/>
            </a:endParaRPr>
          </a:p>
        </p:txBody>
      </p:sp>
      <p:grpSp>
        <p:nvGrpSpPr>
          <p:cNvPr id="45" name="object 45" descr=""/>
          <p:cNvGrpSpPr/>
          <p:nvPr/>
        </p:nvGrpSpPr>
        <p:grpSpPr>
          <a:xfrm>
            <a:off x="2473261" y="2496121"/>
            <a:ext cx="945515" cy="586105"/>
            <a:chOff x="2473261" y="2496121"/>
            <a:chExt cx="945515" cy="586105"/>
          </a:xfrm>
        </p:grpSpPr>
        <p:sp>
          <p:nvSpPr>
            <p:cNvPr id="46" name="object 46" descr=""/>
            <p:cNvSpPr/>
            <p:nvPr/>
          </p:nvSpPr>
          <p:spPr>
            <a:xfrm>
              <a:off x="2478023" y="2500883"/>
              <a:ext cx="935990" cy="576580"/>
            </a:xfrm>
            <a:custGeom>
              <a:avLst/>
              <a:gdLst/>
              <a:ahLst/>
              <a:cxnLst/>
              <a:rect l="l" t="t" r="r" b="b"/>
              <a:pathLst>
                <a:path w="935989" h="576580">
                  <a:moveTo>
                    <a:pt x="935736" y="0"/>
                  </a:moveTo>
                  <a:lnTo>
                    <a:pt x="0" y="0"/>
                  </a:lnTo>
                  <a:lnTo>
                    <a:pt x="0" y="576072"/>
                  </a:lnTo>
                  <a:lnTo>
                    <a:pt x="935736" y="576072"/>
                  </a:lnTo>
                  <a:lnTo>
                    <a:pt x="935736" y="0"/>
                  </a:lnTo>
                  <a:close/>
                </a:path>
              </a:pathLst>
            </a:custGeom>
            <a:solidFill>
              <a:srgbClr val="FFCCFF"/>
            </a:solidFill>
          </p:spPr>
          <p:txBody>
            <a:bodyPr wrap="square" lIns="0" tIns="0" rIns="0" bIns="0" rtlCol="0"/>
            <a:lstStyle/>
            <a:p/>
          </p:txBody>
        </p:sp>
        <p:sp>
          <p:nvSpPr>
            <p:cNvPr id="47" name="object 47" descr=""/>
            <p:cNvSpPr/>
            <p:nvPr/>
          </p:nvSpPr>
          <p:spPr>
            <a:xfrm>
              <a:off x="2478023" y="2500883"/>
              <a:ext cx="935990" cy="576580"/>
            </a:xfrm>
            <a:custGeom>
              <a:avLst/>
              <a:gdLst/>
              <a:ahLst/>
              <a:cxnLst/>
              <a:rect l="l" t="t" r="r" b="b"/>
              <a:pathLst>
                <a:path w="935989" h="576580">
                  <a:moveTo>
                    <a:pt x="0" y="576072"/>
                  </a:moveTo>
                  <a:lnTo>
                    <a:pt x="935736" y="576072"/>
                  </a:lnTo>
                  <a:lnTo>
                    <a:pt x="935736" y="0"/>
                  </a:lnTo>
                  <a:lnTo>
                    <a:pt x="0" y="0"/>
                  </a:lnTo>
                  <a:lnTo>
                    <a:pt x="0" y="576072"/>
                  </a:lnTo>
                  <a:close/>
                </a:path>
              </a:pathLst>
            </a:custGeom>
            <a:ln w="9143">
              <a:solidFill>
                <a:srgbClr val="000000"/>
              </a:solidFill>
            </a:ln>
          </p:spPr>
          <p:txBody>
            <a:bodyPr wrap="square" lIns="0" tIns="0" rIns="0" bIns="0" rtlCol="0"/>
            <a:lstStyle/>
            <a:p/>
          </p:txBody>
        </p:sp>
      </p:grpSp>
      <p:sp>
        <p:nvSpPr>
          <p:cNvPr id="48" name="object 48" descr=""/>
          <p:cNvSpPr txBox="1"/>
          <p:nvPr/>
        </p:nvSpPr>
        <p:spPr>
          <a:xfrm>
            <a:off x="2478023" y="2500883"/>
            <a:ext cx="935990" cy="576580"/>
          </a:xfrm>
          <a:prstGeom prst="rect">
            <a:avLst/>
          </a:prstGeom>
        </p:spPr>
        <p:txBody>
          <a:bodyPr wrap="square" lIns="0" tIns="80645" rIns="0" bIns="0" rtlCol="0" vert="horz">
            <a:spAutoFit/>
          </a:bodyPr>
          <a:lstStyle/>
          <a:p>
            <a:pPr marL="164465">
              <a:lnSpc>
                <a:spcPct val="100000"/>
              </a:lnSpc>
              <a:spcBef>
                <a:spcPts val="635"/>
              </a:spcBef>
            </a:pPr>
            <a:r>
              <a:rPr dirty="0" sz="1600" spc="-25" b="1">
                <a:solidFill>
                  <a:srgbClr val="1F517B"/>
                </a:solidFill>
                <a:latin typeface="微软雅黑"/>
                <a:cs typeface="微软雅黑"/>
              </a:rPr>
              <a:t>输</a:t>
            </a:r>
            <a:r>
              <a:rPr dirty="0" sz="1600" spc="-25" b="1">
                <a:solidFill>
                  <a:srgbClr val="1F517B"/>
                </a:solidFill>
                <a:latin typeface="微软雅黑"/>
                <a:cs typeface="微软雅黑"/>
              </a:rPr>
              <a:t>入</a:t>
            </a:r>
            <a:r>
              <a:rPr dirty="0" sz="1600" spc="-50" b="1">
                <a:solidFill>
                  <a:srgbClr val="1F517B"/>
                </a:solidFill>
                <a:latin typeface="微软雅黑"/>
                <a:cs typeface="微软雅黑"/>
              </a:rPr>
              <a:t>机</a:t>
            </a:r>
            <a:endParaRPr sz="1600">
              <a:latin typeface="微软雅黑"/>
              <a:cs typeface="微软雅黑"/>
            </a:endParaRPr>
          </a:p>
        </p:txBody>
      </p:sp>
      <p:grpSp>
        <p:nvGrpSpPr>
          <p:cNvPr id="49" name="object 49" descr=""/>
          <p:cNvGrpSpPr/>
          <p:nvPr/>
        </p:nvGrpSpPr>
        <p:grpSpPr>
          <a:xfrm>
            <a:off x="2505265" y="3599497"/>
            <a:ext cx="945515" cy="586105"/>
            <a:chOff x="2505265" y="3599497"/>
            <a:chExt cx="945515" cy="586105"/>
          </a:xfrm>
        </p:grpSpPr>
        <p:sp>
          <p:nvSpPr>
            <p:cNvPr id="50" name="object 50" descr=""/>
            <p:cNvSpPr/>
            <p:nvPr/>
          </p:nvSpPr>
          <p:spPr>
            <a:xfrm>
              <a:off x="2510027" y="3604259"/>
              <a:ext cx="935990" cy="576580"/>
            </a:xfrm>
            <a:custGeom>
              <a:avLst/>
              <a:gdLst/>
              <a:ahLst/>
              <a:cxnLst/>
              <a:rect l="l" t="t" r="r" b="b"/>
              <a:pathLst>
                <a:path w="935989" h="576579">
                  <a:moveTo>
                    <a:pt x="935736" y="0"/>
                  </a:moveTo>
                  <a:lnTo>
                    <a:pt x="0" y="0"/>
                  </a:lnTo>
                  <a:lnTo>
                    <a:pt x="0" y="576071"/>
                  </a:lnTo>
                  <a:lnTo>
                    <a:pt x="935736" y="576071"/>
                  </a:lnTo>
                  <a:lnTo>
                    <a:pt x="935736" y="0"/>
                  </a:lnTo>
                  <a:close/>
                </a:path>
              </a:pathLst>
            </a:custGeom>
            <a:solidFill>
              <a:srgbClr val="FFCCFF"/>
            </a:solidFill>
          </p:spPr>
          <p:txBody>
            <a:bodyPr wrap="square" lIns="0" tIns="0" rIns="0" bIns="0" rtlCol="0"/>
            <a:lstStyle/>
            <a:p/>
          </p:txBody>
        </p:sp>
        <p:sp>
          <p:nvSpPr>
            <p:cNvPr id="51" name="object 51" descr=""/>
            <p:cNvSpPr/>
            <p:nvPr/>
          </p:nvSpPr>
          <p:spPr>
            <a:xfrm>
              <a:off x="2510027" y="3604259"/>
              <a:ext cx="935990" cy="576580"/>
            </a:xfrm>
            <a:custGeom>
              <a:avLst/>
              <a:gdLst/>
              <a:ahLst/>
              <a:cxnLst/>
              <a:rect l="l" t="t" r="r" b="b"/>
              <a:pathLst>
                <a:path w="935989" h="576579">
                  <a:moveTo>
                    <a:pt x="0" y="576071"/>
                  </a:moveTo>
                  <a:lnTo>
                    <a:pt x="935736" y="576071"/>
                  </a:lnTo>
                  <a:lnTo>
                    <a:pt x="935736" y="0"/>
                  </a:lnTo>
                  <a:lnTo>
                    <a:pt x="0" y="0"/>
                  </a:lnTo>
                  <a:lnTo>
                    <a:pt x="0" y="576071"/>
                  </a:lnTo>
                  <a:close/>
                </a:path>
              </a:pathLst>
            </a:custGeom>
            <a:ln w="9144">
              <a:solidFill>
                <a:srgbClr val="000000"/>
              </a:solidFill>
            </a:ln>
          </p:spPr>
          <p:txBody>
            <a:bodyPr wrap="square" lIns="0" tIns="0" rIns="0" bIns="0" rtlCol="0"/>
            <a:lstStyle/>
            <a:p/>
          </p:txBody>
        </p:sp>
      </p:grpSp>
      <p:sp>
        <p:nvSpPr>
          <p:cNvPr id="52" name="object 52" descr=""/>
          <p:cNvSpPr txBox="1"/>
          <p:nvPr/>
        </p:nvSpPr>
        <p:spPr>
          <a:xfrm>
            <a:off x="2510027" y="3604259"/>
            <a:ext cx="935990" cy="576580"/>
          </a:xfrm>
          <a:prstGeom prst="rect">
            <a:avLst/>
          </a:prstGeom>
        </p:spPr>
        <p:txBody>
          <a:bodyPr wrap="square" lIns="0" tIns="81280" rIns="0" bIns="0" rtlCol="0" vert="horz">
            <a:spAutoFit/>
          </a:bodyPr>
          <a:lstStyle/>
          <a:p>
            <a:pPr marL="164465">
              <a:lnSpc>
                <a:spcPct val="100000"/>
              </a:lnSpc>
              <a:spcBef>
                <a:spcPts val="640"/>
              </a:spcBef>
            </a:pPr>
            <a:r>
              <a:rPr dirty="0" sz="1600" spc="-25" b="1">
                <a:solidFill>
                  <a:srgbClr val="1F517B"/>
                </a:solidFill>
                <a:latin typeface="微软雅黑"/>
                <a:cs typeface="微软雅黑"/>
              </a:rPr>
              <a:t>打</a:t>
            </a:r>
            <a:r>
              <a:rPr dirty="0" sz="1600" spc="-25" b="1">
                <a:solidFill>
                  <a:srgbClr val="1F517B"/>
                </a:solidFill>
                <a:latin typeface="微软雅黑"/>
                <a:cs typeface="微软雅黑"/>
              </a:rPr>
              <a:t>印</a:t>
            </a:r>
            <a:r>
              <a:rPr dirty="0" sz="1600" spc="-50" b="1">
                <a:solidFill>
                  <a:srgbClr val="1F517B"/>
                </a:solidFill>
                <a:latin typeface="微软雅黑"/>
                <a:cs typeface="微软雅黑"/>
              </a:rPr>
              <a:t>机</a:t>
            </a:r>
            <a:endParaRPr sz="1600">
              <a:latin typeface="微软雅黑"/>
              <a:cs typeface="微软雅黑"/>
            </a:endParaRPr>
          </a:p>
        </p:txBody>
      </p:sp>
      <p:sp>
        <p:nvSpPr>
          <p:cNvPr id="53" name="object 53" descr=""/>
          <p:cNvSpPr/>
          <p:nvPr/>
        </p:nvSpPr>
        <p:spPr>
          <a:xfrm>
            <a:off x="3428238" y="2768345"/>
            <a:ext cx="798830" cy="52069"/>
          </a:xfrm>
          <a:custGeom>
            <a:avLst/>
            <a:gdLst/>
            <a:ahLst/>
            <a:cxnLst/>
            <a:rect l="l" t="t" r="r" b="b"/>
            <a:pathLst>
              <a:path w="798829" h="52069">
                <a:moveTo>
                  <a:pt x="720851" y="0"/>
                </a:moveTo>
                <a:lnTo>
                  <a:pt x="720851" y="51815"/>
                </a:lnTo>
                <a:lnTo>
                  <a:pt x="759713" y="38862"/>
                </a:lnTo>
                <a:lnTo>
                  <a:pt x="733806" y="38862"/>
                </a:lnTo>
                <a:lnTo>
                  <a:pt x="733806" y="12953"/>
                </a:lnTo>
                <a:lnTo>
                  <a:pt x="759713" y="12953"/>
                </a:lnTo>
                <a:lnTo>
                  <a:pt x="720851" y="0"/>
                </a:lnTo>
                <a:close/>
              </a:path>
              <a:path w="798829" h="52069">
                <a:moveTo>
                  <a:pt x="720851" y="12953"/>
                </a:moveTo>
                <a:lnTo>
                  <a:pt x="0" y="12953"/>
                </a:lnTo>
                <a:lnTo>
                  <a:pt x="0" y="38862"/>
                </a:lnTo>
                <a:lnTo>
                  <a:pt x="720851" y="38862"/>
                </a:lnTo>
                <a:lnTo>
                  <a:pt x="720851" y="12953"/>
                </a:lnTo>
                <a:close/>
              </a:path>
              <a:path w="798829" h="52069">
                <a:moveTo>
                  <a:pt x="759713" y="12953"/>
                </a:moveTo>
                <a:lnTo>
                  <a:pt x="733806" y="12953"/>
                </a:lnTo>
                <a:lnTo>
                  <a:pt x="733806" y="38862"/>
                </a:lnTo>
                <a:lnTo>
                  <a:pt x="759713" y="38862"/>
                </a:lnTo>
                <a:lnTo>
                  <a:pt x="798576" y="25907"/>
                </a:lnTo>
                <a:lnTo>
                  <a:pt x="759713" y="12953"/>
                </a:lnTo>
                <a:close/>
              </a:path>
            </a:pathLst>
          </a:custGeom>
          <a:solidFill>
            <a:srgbClr val="000000"/>
          </a:solidFill>
        </p:spPr>
        <p:txBody>
          <a:bodyPr wrap="square" lIns="0" tIns="0" rIns="0" bIns="0" rtlCol="0"/>
          <a:lstStyle/>
          <a:p/>
        </p:txBody>
      </p:sp>
      <p:sp>
        <p:nvSpPr>
          <p:cNvPr id="54" name="object 54" descr=""/>
          <p:cNvSpPr/>
          <p:nvPr/>
        </p:nvSpPr>
        <p:spPr>
          <a:xfrm>
            <a:off x="3457194" y="3835146"/>
            <a:ext cx="645160" cy="52069"/>
          </a:xfrm>
          <a:custGeom>
            <a:avLst/>
            <a:gdLst/>
            <a:ahLst/>
            <a:cxnLst/>
            <a:rect l="l" t="t" r="r" b="b"/>
            <a:pathLst>
              <a:path w="645160" h="52070">
                <a:moveTo>
                  <a:pt x="77723" y="0"/>
                </a:moveTo>
                <a:lnTo>
                  <a:pt x="0" y="25907"/>
                </a:lnTo>
                <a:lnTo>
                  <a:pt x="77723" y="51815"/>
                </a:lnTo>
                <a:lnTo>
                  <a:pt x="77723" y="38861"/>
                </a:lnTo>
                <a:lnTo>
                  <a:pt x="64769" y="38861"/>
                </a:lnTo>
                <a:lnTo>
                  <a:pt x="64769" y="12953"/>
                </a:lnTo>
                <a:lnTo>
                  <a:pt x="77723" y="12953"/>
                </a:lnTo>
                <a:lnTo>
                  <a:pt x="77723" y="0"/>
                </a:lnTo>
                <a:close/>
              </a:path>
              <a:path w="645160" h="52070">
                <a:moveTo>
                  <a:pt x="77723" y="12953"/>
                </a:moveTo>
                <a:lnTo>
                  <a:pt x="64769" y="12953"/>
                </a:lnTo>
                <a:lnTo>
                  <a:pt x="64769" y="38861"/>
                </a:lnTo>
                <a:lnTo>
                  <a:pt x="77723" y="38861"/>
                </a:lnTo>
                <a:lnTo>
                  <a:pt x="77723" y="12953"/>
                </a:lnTo>
                <a:close/>
              </a:path>
              <a:path w="645160" h="52070">
                <a:moveTo>
                  <a:pt x="644651" y="12953"/>
                </a:moveTo>
                <a:lnTo>
                  <a:pt x="77723" y="12953"/>
                </a:lnTo>
                <a:lnTo>
                  <a:pt x="77723" y="38861"/>
                </a:lnTo>
                <a:lnTo>
                  <a:pt x="644651" y="38861"/>
                </a:lnTo>
                <a:lnTo>
                  <a:pt x="644651" y="12953"/>
                </a:lnTo>
                <a:close/>
              </a:path>
            </a:pathLst>
          </a:custGeom>
          <a:solidFill>
            <a:srgbClr val="000000"/>
          </a:solidFill>
        </p:spPr>
        <p:txBody>
          <a:bodyPr wrap="square" lIns="0" tIns="0" rIns="0" bIns="0" rtlCol="0"/>
          <a:lstStyle/>
          <a:p/>
        </p:txBody>
      </p:sp>
      <p:sp>
        <p:nvSpPr>
          <p:cNvPr id="55" name="object 55" descr=""/>
          <p:cNvSpPr/>
          <p:nvPr/>
        </p:nvSpPr>
        <p:spPr>
          <a:xfrm>
            <a:off x="5516117" y="3948810"/>
            <a:ext cx="1122045" cy="167640"/>
          </a:xfrm>
          <a:custGeom>
            <a:avLst/>
            <a:gdLst/>
            <a:ahLst/>
            <a:cxnLst/>
            <a:rect l="l" t="t" r="r" b="b"/>
            <a:pathLst>
              <a:path w="1122045" h="167639">
                <a:moveTo>
                  <a:pt x="73914" y="116205"/>
                </a:moveTo>
                <a:lnTo>
                  <a:pt x="0" y="151511"/>
                </a:lnTo>
                <a:lnTo>
                  <a:pt x="80264" y="167639"/>
                </a:lnTo>
                <a:lnTo>
                  <a:pt x="78884" y="156463"/>
                </a:lnTo>
                <a:lnTo>
                  <a:pt x="65912" y="156463"/>
                </a:lnTo>
                <a:lnTo>
                  <a:pt x="62737" y="130682"/>
                </a:lnTo>
                <a:lnTo>
                  <a:pt x="75506" y="129102"/>
                </a:lnTo>
                <a:lnTo>
                  <a:pt x="73914" y="116205"/>
                </a:lnTo>
                <a:close/>
              </a:path>
              <a:path w="1122045" h="167639">
                <a:moveTo>
                  <a:pt x="75506" y="129102"/>
                </a:moveTo>
                <a:lnTo>
                  <a:pt x="62737" y="130682"/>
                </a:lnTo>
                <a:lnTo>
                  <a:pt x="65912" y="156463"/>
                </a:lnTo>
                <a:lnTo>
                  <a:pt x="78688" y="154881"/>
                </a:lnTo>
                <a:lnTo>
                  <a:pt x="75506" y="129102"/>
                </a:lnTo>
                <a:close/>
              </a:path>
              <a:path w="1122045" h="167639">
                <a:moveTo>
                  <a:pt x="78688" y="154881"/>
                </a:moveTo>
                <a:lnTo>
                  <a:pt x="65912" y="156463"/>
                </a:lnTo>
                <a:lnTo>
                  <a:pt x="78884" y="156463"/>
                </a:lnTo>
                <a:lnTo>
                  <a:pt x="78688" y="154881"/>
                </a:lnTo>
                <a:close/>
              </a:path>
              <a:path w="1122045" h="167639">
                <a:moveTo>
                  <a:pt x="1118489" y="0"/>
                </a:moveTo>
                <a:lnTo>
                  <a:pt x="75506" y="129102"/>
                </a:lnTo>
                <a:lnTo>
                  <a:pt x="78688" y="154881"/>
                </a:lnTo>
                <a:lnTo>
                  <a:pt x="1121790" y="25653"/>
                </a:lnTo>
                <a:lnTo>
                  <a:pt x="1118489" y="0"/>
                </a:lnTo>
                <a:close/>
              </a:path>
            </a:pathLst>
          </a:custGeom>
          <a:solidFill>
            <a:srgbClr val="000000"/>
          </a:solidFill>
        </p:spPr>
        <p:txBody>
          <a:bodyPr wrap="square" lIns="0" tIns="0" rIns="0" bIns="0" rtlCol="0"/>
          <a:lstStyle/>
          <a:p/>
        </p:txBody>
      </p:sp>
      <p:sp>
        <p:nvSpPr>
          <p:cNvPr id="56" name="object 56" descr=""/>
          <p:cNvSpPr/>
          <p:nvPr/>
        </p:nvSpPr>
        <p:spPr>
          <a:xfrm>
            <a:off x="5461253" y="4438650"/>
            <a:ext cx="1206500" cy="519430"/>
          </a:xfrm>
          <a:custGeom>
            <a:avLst/>
            <a:gdLst/>
            <a:ahLst/>
            <a:cxnLst/>
            <a:rect l="l" t="t" r="r" b="b"/>
            <a:pathLst>
              <a:path w="1206500" h="519429">
                <a:moveTo>
                  <a:pt x="76575" y="18376"/>
                </a:moveTo>
                <a:lnTo>
                  <a:pt x="66533" y="42123"/>
                </a:lnTo>
                <a:lnTo>
                  <a:pt x="1195831" y="519430"/>
                </a:lnTo>
                <a:lnTo>
                  <a:pt x="1205992" y="495554"/>
                </a:lnTo>
                <a:lnTo>
                  <a:pt x="76575" y="18376"/>
                </a:lnTo>
                <a:close/>
              </a:path>
              <a:path w="1206500" h="519429">
                <a:moveTo>
                  <a:pt x="0" y="0"/>
                </a:moveTo>
                <a:lnTo>
                  <a:pt x="61468" y="54101"/>
                </a:lnTo>
                <a:lnTo>
                  <a:pt x="66533" y="42123"/>
                </a:lnTo>
                <a:lnTo>
                  <a:pt x="54610" y="37083"/>
                </a:lnTo>
                <a:lnTo>
                  <a:pt x="64643" y="13335"/>
                </a:lnTo>
                <a:lnTo>
                  <a:pt x="78707" y="13335"/>
                </a:lnTo>
                <a:lnTo>
                  <a:pt x="81661" y="6350"/>
                </a:lnTo>
                <a:lnTo>
                  <a:pt x="0" y="0"/>
                </a:lnTo>
                <a:close/>
              </a:path>
              <a:path w="1206500" h="519429">
                <a:moveTo>
                  <a:pt x="64643" y="13335"/>
                </a:moveTo>
                <a:lnTo>
                  <a:pt x="54610" y="37083"/>
                </a:lnTo>
                <a:lnTo>
                  <a:pt x="66533" y="42123"/>
                </a:lnTo>
                <a:lnTo>
                  <a:pt x="76575" y="18376"/>
                </a:lnTo>
                <a:lnTo>
                  <a:pt x="64643" y="13335"/>
                </a:lnTo>
                <a:close/>
              </a:path>
              <a:path w="1206500" h="519429">
                <a:moveTo>
                  <a:pt x="78707" y="13335"/>
                </a:moveTo>
                <a:lnTo>
                  <a:pt x="64643" y="13335"/>
                </a:lnTo>
                <a:lnTo>
                  <a:pt x="76575" y="18376"/>
                </a:lnTo>
                <a:lnTo>
                  <a:pt x="78707" y="13335"/>
                </a:lnTo>
                <a:close/>
              </a:path>
            </a:pathLst>
          </a:custGeom>
          <a:solidFill>
            <a:srgbClr val="000000"/>
          </a:solidFill>
        </p:spPr>
        <p:txBody>
          <a:bodyPr wrap="square" lIns="0" tIns="0" rIns="0" bIns="0" rtlCol="0"/>
          <a:lstStyle/>
          <a:p/>
        </p:txBody>
      </p:sp>
      <p:grpSp>
        <p:nvGrpSpPr>
          <p:cNvPr id="57" name="object 57" descr=""/>
          <p:cNvGrpSpPr/>
          <p:nvPr/>
        </p:nvGrpSpPr>
        <p:grpSpPr>
          <a:xfrm>
            <a:off x="5552694" y="1596961"/>
            <a:ext cx="2903220" cy="1776730"/>
            <a:chOff x="5552694" y="1596961"/>
            <a:chExt cx="2903220" cy="1776730"/>
          </a:xfrm>
        </p:grpSpPr>
        <p:sp>
          <p:nvSpPr>
            <p:cNvPr id="58" name="object 58" descr=""/>
            <p:cNvSpPr/>
            <p:nvPr/>
          </p:nvSpPr>
          <p:spPr>
            <a:xfrm>
              <a:off x="5552694" y="1921001"/>
              <a:ext cx="2903220" cy="786765"/>
            </a:xfrm>
            <a:custGeom>
              <a:avLst/>
              <a:gdLst/>
              <a:ahLst/>
              <a:cxnLst/>
              <a:rect l="l" t="t" r="r" b="b"/>
              <a:pathLst>
                <a:path w="2903220" h="786764">
                  <a:moveTo>
                    <a:pt x="1078979" y="0"/>
                  </a:moveTo>
                  <a:lnTo>
                    <a:pt x="1000887" y="24638"/>
                  </a:lnTo>
                  <a:lnTo>
                    <a:pt x="1008405" y="35039"/>
                  </a:lnTo>
                  <a:lnTo>
                    <a:pt x="0" y="765175"/>
                  </a:lnTo>
                  <a:lnTo>
                    <a:pt x="15240" y="786257"/>
                  </a:lnTo>
                  <a:lnTo>
                    <a:pt x="1023670" y="56108"/>
                  </a:lnTo>
                  <a:lnTo>
                    <a:pt x="1031227" y="66548"/>
                  </a:lnTo>
                  <a:lnTo>
                    <a:pt x="1059307" y="27432"/>
                  </a:lnTo>
                  <a:lnTo>
                    <a:pt x="1078979" y="0"/>
                  </a:lnTo>
                  <a:close/>
                </a:path>
                <a:path w="2903220" h="786764">
                  <a:moveTo>
                    <a:pt x="2903220" y="33528"/>
                  </a:moveTo>
                  <a:lnTo>
                    <a:pt x="2864358" y="20574"/>
                  </a:lnTo>
                  <a:lnTo>
                    <a:pt x="2825496" y="7620"/>
                  </a:lnTo>
                  <a:lnTo>
                    <a:pt x="2825496" y="20574"/>
                  </a:lnTo>
                  <a:lnTo>
                    <a:pt x="2045208" y="20574"/>
                  </a:lnTo>
                  <a:lnTo>
                    <a:pt x="2045208" y="46482"/>
                  </a:lnTo>
                  <a:lnTo>
                    <a:pt x="2825496" y="46482"/>
                  </a:lnTo>
                  <a:lnTo>
                    <a:pt x="2825496" y="59436"/>
                  </a:lnTo>
                  <a:lnTo>
                    <a:pt x="2864358" y="46482"/>
                  </a:lnTo>
                  <a:lnTo>
                    <a:pt x="2903220" y="33528"/>
                  </a:lnTo>
                  <a:close/>
                </a:path>
              </a:pathLst>
            </a:custGeom>
            <a:solidFill>
              <a:srgbClr val="000000"/>
            </a:solidFill>
          </p:spPr>
          <p:txBody>
            <a:bodyPr wrap="square" lIns="0" tIns="0" rIns="0" bIns="0" rtlCol="0"/>
            <a:lstStyle/>
            <a:p/>
          </p:txBody>
        </p:sp>
        <p:sp>
          <p:nvSpPr>
            <p:cNvPr id="59" name="object 59" descr=""/>
            <p:cNvSpPr/>
            <p:nvPr/>
          </p:nvSpPr>
          <p:spPr>
            <a:xfrm>
              <a:off x="6617208" y="1601724"/>
              <a:ext cx="1115695" cy="719455"/>
            </a:xfrm>
            <a:custGeom>
              <a:avLst/>
              <a:gdLst/>
              <a:ahLst/>
              <a:cxnLst/>
              <a:rect l="l" t="t" r="r" b="b"/>
              <a:pathLst>
                <a:path w="1115695" h="719455">
                  <a:moveTo>
                    <a:pt x="1115568" y="0"/>
                  </a:moveTo>
                  <a:lnTo>
                    <a:pt x="0" y="0"/>
                  </a:lnTo>
                  <a:lnTo>
                    <a:pt x="0" y="719327"/>
                  </a:lnTo>
                  <a:lnTo>
                    <a:pt x="1115568" y="719327"/>
                  </a:lnTo>
                  <a:lnTo>
                    <a:pt x="1115568" y="0"/>
                  </a:lnTo>
                  <a:close/>
                </a:path>
              </a:pathLst>
            </a:custGeom>
            <a:solidFill>
              <a:srgbClr val="FFCCFF"/>
            </a:solidFill>
          </p:spPr>
          <p:txBody>
            <a:bodyPr wrap="square" lIns="0" tIns="0" rIns="0" bIns="0" rtlCol="0"/>
            <a:lstStyle/>
            <a:p/>
          </p:txBody>
        </p:sp>
        <p:sp>
          <p:nvSpPr>
            <p:cNvPr id="60" name="object 60" descr=""/>
            <p:cNvSpPr/>
            <p:nvPr/>
          </p:nvSpPr>
          <p:spPr>
            <a:xfrm>
              <a:off x="6617208" y="1601724"/>
              <a:ext cx="1115695" cy="719455"/>
            </a:xfrm>
            <a:custGeom>
              <a:avLst/>
              <a:gdLst/>
              <a:ahLst/>
              <a:cxnLst/>
              <a:rect l="l" t="t" r="r" b="b"/>
              <a:pathLst>
                <a:path w="1115695" h="719455">
                  <a:moveTo>
                    <a:pt x="0" y="719327"/>
                  </a:moveTo>
                  <a:lnTo>
                    <a:pt x="1115568" y="719327"/>
                  </a:lnTo>
                  <a:lnTo>
                    <a:pt x="1115568" y="0"/>
                  </a:lnTo>
                  <a:lnTo>
                    <a:pt x="0" y="0"/>
                  </a:lnTo>
                  <a:lnTo>
                    <a:pt x="0" y="719327"/>
                  </a:lnTo>
                  <a:close/>
                </a:path>
              </a:pathLst>
            </a:custGeom>
            <a:ln w="9144">
              <a:solidFill>
                <a:srgbClr val="000000"/>
              </a:solidFill>
            </a:ln>
          </p:spPr>
          <p:txBody>
            <a:bodyPr wrap="square" lIns="0" tIns="0" rIns="0" bIns="0" rtlCol="0"/>
            <a:lstStyle/>
            <a:p/>
          </p:txBody>
        </p:sp>
        <p:sp>
          <p:nvSpPr>
            <p:cNvPr id="61" name="object 61" descr=""/>
            <p:cNvSpPr/>
            <p:nvPr/>
          </p:nvSpPr>
          <p:spPr>
            <a:xfrm>
              <a:off x="5574665" y="3028315"/>
              <a:ext cx="1029969" cy="345440"/>
            </a:xfrm>
            <a:custGeom>
              <a:avLst/>
              <a:gdLst/>
              <a:ahLst/>
              <a:cxnLst/>
              <a:rect l="l" t="t" r="r" b="b"/>
              <a:pathLst>
                <a:path w="1029970" h="345439">
                  <a:moveTo>
                    <a:pt x="951647" y="12234"/>
                  </a:moveTo>
                  <a:lnTo>
                    <a:pt x="0" y="320548"/>
                  </a:lnTo>
                  <a:lnTo>
                    <a:pt x="7874" y="345186"/>
                  </a:lnTo>
                  <a:lnTo>
                    <a:pt x="959647" y="36871"/>
                  </a:lnTo>
                  <a:lnTo>
                    <a:pt x="951647" y="12234"/>
                  </a:lnTo>
                  <a:close/>
                </a:path>
                <a:path w="1029970" h="345439">
                  <a:moveTo>
                    <a:pt x="1019263" y="8255"/>
                  </a:moveTo>
                  <a:lnTo>
                    <a:pt x="963930" y="8255"/>
                  </a:lnTo>
                  <a:lnTo>
                    <a:pt x="971931" y="32893"/>
                  </a:lnTo>
                  <a:lnTo>
                    <a:pt x="959647" y="36871"/>
                  </a:lnTo>
                  <a:lnTo>
                    <a:pt x="963676" y="49275"/>
                  </a:lnTo>
                  <a:lnTo>
                    <a:pt x="1019263" y="8255"/>
                  </a:lnTo>
                  <a:close/>
                </a:path>
                <a:path w="1029970" h="345439">
                  <a:moveTo>
                    <a:pt x="963930" y="8255"/>
                  </a:moveTo>
                  <a:lnTo>
                    <a:pt x="951647" y="12234"/>
                  </a:lnTo>
                  <a:lnTo>
                    <a:pt x="959647" y="36871"/>
                  </a:lnTo>
                  <a:lnTo>
                    <a:pt x="971931" y="32893"/>
                  </a:lnTo>
                  <a:lnTo>
                    <a:pt x="963930" y="8255"/>
                  </a:lnTo>
                  <a:close/>
                </a:path>
                <a:path w="1029970" h="345439">
                  <a:moveTo>
                    <a:pt x="947674" y="0"/>
                  </a:moveTo>
                  <a:lnTo>
                    <a:pt x="951647" y="12234"/>
                  </a:lnTo>
                  <a:lnTo>
                    <a:pt x="963930" y="8255"/>
                  </a:lnTo>
                  <a:lnTo>
                    <a:pt x="1019263" y="8255"/>
                  </a:lnTo>
                  <a:lnTo>
                    <a:pt x="1029588" y="635"/>
                  </a:lnTo>
                  <a:lnTo>
                    <a:pt x="947674" y="0"/>
                  </a:lnTo>
                  <a:close/>
                </a:path>
              </a:pathLst>
            </a:custGeom>
            <a:solidFill>
              <a:srgbClr val="000000"/>
            </a:solidFill>
          </p:spPr>
          <p:txBody>
            <a:bodyPr wrap="square" lIns="0" tIns="0" rIns="0" bIns="0" rtlCol="0"/>
            <a:lstStyle/>
            <a:p/>
          </p:txBody>
        </p:sp>
      </p:grpSp>
      <p:sp>
        <p:nvSpPr>
          <p:cNvPr id="62" name="object 62" descr=""/>
          <p:cNvSpPr txBox="1"/>
          <p:nvPr/>
        </p:nvSpPr>
        <p:spPr>
          <a:xfrm>
            <a:off x="6617207" y="1601724"/>
            <a:ext cx="1115695" cy="719455"/>
          </a:xfrm>
          <a:prstGeom prst="rect">
            <a:avLst/>
          </a:prstGeom>
        </p:spPr>
        <p:txBody>
          <a:bodyPr wrap="square" lIns="0" tIns="154305" rIns="0" bIns="0" rtlCol="0" vert="horz">
            <a:spAutoFit/>
          </a:bodyPr>
          <a:lstStyle/>
          <a:p>
            <a:pPr marL="111125">
              <a:lnSpc>
                <a:spcPct val="100000"/>
              </a:lnSpc>
              <a:spcBef>
                <a:spcPts val="1215"/>
              </a:spcBef>
            </a:pPr>
            <a:r>
              <a:rPr dirty="0" sz="1600" spc="-25" b="1">
                <a:solidFill>
                  <a:srgbClr val="1F517B"/>
                </a:solidFill>
                <a:latin typeface="微软雅黑"/>
                <a:cs typeface="微软雅黑"/>
              </a:rPr>
              <a:t>虚</a:t>
            </a:r>
            <a:r>
              <a:rPr dirty="0" sz="1600" spc="-25" b="1">
                <a:solidFill>
                  <a:srgbClr val="1F517B"/>
                </a:solidFill>
                <a:latin typeface="微软雅黑"/>
                <a:cs typeface="微软雅黑"/>
              </a:rPr>
              <a:t>输</a:t>
            </a:r>
            <a:r>
              <a:rPr dirty="0" sz="1600" spc="-25" b="1">
                <a:solidFill>
                  <a:srgbClr val="1F517B"/>
                </a:solidFill>
                <a:latin typeface="微软雅黑"/>
                <a:cs typeface="微软雅黑"/>
              </a:rPr>
              <a:t>入</a:t>
            </a:r>
            <a:r>
              <a:rPr dirty="0" sz="1600" spc="-25" b="1">
                <a:solidFill>
                  <a:srgbClr val="1F517B"/>
                </a:solidFill>
                <a:latin typeface="微软雅黑"/>
                <a:cs typeface="微软雅黑"/>
              </a:rPr>
              <a:t>机</a:t>
            </a:r>
            <a:r>
              <a:rPr dirty="0" baseline="-21164" sz="1575" spc="-75" b="1">
                <a:solidFill>
                  <a:srgbClr val="1F517B"/>
                </a:solidFill>
                <a:latin typeface="微软雅黑"/>
                <a:cs typeface="微软雅黑"/>
              </a:rPr>
              <a:t>1</a:t>
            </a:r>
            <a:endParaRPr baseline="-21164" sz="1575">
              <a:latin typeface="微软雅黑"/>
              <a:cs typeface="微软雅黑"/>
            </a:endParaRPr>
          </a:p>
        </p:txBody>
      </p:sp>
      <p:grpSp>
        <p:nvGrpSpPr>
          <p:cNvPr id="63" name="object 63" descr=""/>
          <p:cNvGrpSpPr/>
          <p:nvPr/>
        </p:nvGrpSpPr>
        <p:grpSpPr>
          <a:xfrm>
            <a:off x="6612635" y="2673095"/>
            <a:ext cx="1125220" cy="727075"/>
            <a:chOff x="6612635" y="2673095"/>
            <a:chExt cx="1125220" cy="727075"/>
          </a:xfrm>
        </p:grpSpPr>
        <p:sp>
          <p:nvSpPr>
            <p:cNvPr id="64" name="object 64" descr=""/>
            <p:cNvSpPr/>
            <p:nvPr/>
          </p:nvSpPr>
          <p:spPr>
            <a:xfrm>
              <a:off x="6617207" y="2677667"/>
              <a:ext cx="1115695" cy="718185"/>
            </a:xfrm>
            <a:custGeom>
              <a:avLst/>
              <a:gdLst/>
              <a:ahLst/>
              <a:cxnLst/>
              <a:rect l="l" t="t" r="r" b="b"/>
              <a:pathLst>
                <a:path w="1115695" h="718185">
                  <a:moveTo>
                    <a:pt x="1115568" y="0"/>
                  </a:moveTo>
                  <a:lnTo>
                    <a:pt x="0" y="0"/>
                  </a:lnTo>
                  <a:lnTo>
                    <a:pt x="0" y="717803"/>
                  </a:lnTo>
                  <a:lnTo>
                    <a:pt x="1115568" y="717803"/>
                  </a:lnTo>
                  <a:lnTo>
                    <a:pt x="1115568" y="0"/>
                  </a:lnTo>
                  <a:close/>
                </a:path>
              </a:pathLst>
            </a:custGeom>
            <a:solidFill>
              <a:srgbClr val="FFCCFF"/>
            </a:solidFill>
          </p:spPr>
          <p:txBody>
            <a:bodyPr wrap="square" lIns="0" tIns="0" rIns="0" bIns="0" rtlCol="0"/>
            <a:lstStyle/>
            <a:p/>
          </p:txBody>
        </p:sp>
        <p:sp>
          <p:nvSpPr>
            <p:cNvPr id="65" name="object 65" descr=""/>
            <p:cNvSpPr/>
            <p:nvPr/>
          </p:nvSpPr>
          <p:spPr>
            <a:xfrm>
              <a:off x="6617207" y="2677667"/>
              <a:ext cx="1115695" cy="718185"/>
            </a:xfrm>
            <a:custGeom>
              <a:avLst/>
              <a:gdLst/>
              <a:ahLst/>
              <a:cxnLst/>
              <a:rect l="l" t="t" r="r" b="b"/>
              <a:pathLst>
                <a:path w="1115695" h="718185">
                  <a:moveTo>
                    <a:pt x="0" y="717803"/>
                  </a:moveTo>
                  <a:lnTo>
                    <a:pt x="1115568" y="717803"/>
                  </a:lnTo>
                  <a:lnTo>
                    <a:pt x="1115568" y="0"/>
                  </a:lnTo>
                  <a:lnTo>
                    <a:pt x="0" y="0"/>
                  </a:lnTo>
                  <a:lnTo>
                    <a:pt x="0" y="717803"/>
                  </a:lnTo>
                  <a:close/>
                </a:path>
              </a:pathLst>
            </a:custGeom>
            <a:ln w="9144">
              <a:solidFill>
                <a:srgbClr val="000000"/>
              </a:solidFill>
            </a:ln>
          </p:spPr>
          <p:txBody>
            <a:bodyPr wrap="square" lIns="0" tIns="0" rIns="0" bIns="0" rtlCol="0"/>
            <a:lstStyle/>
            <a:p/>
          </p:txBody>
        </p:sp>
      </p:grpSp>
      <p:sp>
        <p:nvSpPr>
          <p:cNvPr id="66" name="object 66" descr=""/>
          <p:cNvSpPr txBox="1"/>
          <p:nvPr/>
        </p:nvSpPr>
        <p:spPr>
          <a:xfrm>
            <a:off x="6617207" y="2677667"/>
            <a:ext cx="1115695" cy="718185"/>
          </a:xfrm>
          <a:prstGeom prst="rect">
            <a:avLst/>
          </a:prstGeom>
        </p:spPr>
        <p:txBody>
          <a:bodyPr wrap="square" lIns="0" tIns="153035" rIns="0" bIns="0" rtlCol="0" vert="horz">
            <a:spAutoFit/>
          </a:bodyPr>
          <a:lstStyle/>
          <a:p>
            <a:pPr marL="111125">
              <a:lnSpc>
                <a:spcPct val="100000"/>
              </a:lnSpc>
              <a:spcBef>
                <a:spcPts val="1205"/>
              </a:spcBef>
            </a:pPr>
            <a:r>
              <a:rPr dirty="0" sz="1600" spc="-25" b="1">
                <a:solidFill>
                  <a:srgbClr val="1F517B"/>
                </a:solidFill>
                <a:latin typeface="微软雅黑"/>
                <a:cs typeface="微软雅黑"/>
              </a:rPr>
              <a:t>虚</a:t>
            </a:r>
            <a:r>
              <a:rPr dirty="0" sz="1600" spc="-25" b="1">
                <a:solidFill>
                  <a:srgbClr val="1F517B"/>
                </a:solidFill>
                <a:latin typeface="微软雅黑"/>
                <a:cs typeface="微软雅黑"/>
              </a:rPr>
              <a:t>输</a:t>
            </a:r>
            <a:r>
              <a:rPr dirty="0" sz="1600" spc="-25" b="1">
                <a:solidFill>
                  <a:srgbClr val="1F517B"/>
                </a:solidFill>
                <a:latin typeface="微软雅黑"/>
                <a:cs typeface="微软雅黑"/>
              </a:rPr>
              <a:t>入</a:t>
            </a:r>
            <a:r>
              <a:rPr dirty="0" sz="1600" spc="-25" b="1">
                <a:solidFill>
                  <a:srgbClr val="1F517B"/>
                </a:solidFill>
                <a:latin typeface="微软雅黑"/>
                <a:cs typeface="微软雅黑"/>
              </a:rPr>
              <a:t>机</a:t>
            </a:r>
            <a:r>
              <a:rPr dirty="0" baseline="-21164" sz="1575" spc="-75" b="1">
                <a:solidFill>
                  <a:srgbClr val="1F517B"/>
                </a:solidFill>
                <a:latin typeface="微软雅黑"/>
                <a:cs typeface="微软雅黑"/>
              </a:rPr>
              <a:t>2</a:t>
            </a:r>
            <a:endParaRPr baseline="-21164" sz="1575">
              <a:latin typeface="微软雅黑"/>
              <a:cs typeface="微软雅黑"/>
            </a:endParaRPr>
          </a:p>
        </p:txBody>
      </p:sp>
      <p:sp>
        <p:nvSpPr>
          <p:cNvPr id="67" name="object 67" descr=""/>
          <p:cNvSpPr/>
          <p:nvPr/>
        </p:nvSpPr>
        <p:spPr>
          <a:xfrm>
            <a:off x="4945379" y="4145279"/>
            <a:ext cx="0" cy="525780"/>
          </a:xfrm>
          <a:custGeom>
            <a:avLst/>
            <a:gdLst/>
            <a:ahLst/>
            <a:cxnLst/>
            <a:rect l="l" t="t" r="r" b="b"/>
            <a:pathLst>
              <a:path w="0" h="525779">
                <a:moveTo>
                  <a:pt x="0" y="0"/>
                </a:moveTo>
                <a:lnTo>
                  <a:pt x="0" y="525780"/>
                </a:lnTo>
              </a:path>
            </a:pathLst>
          </a:custGeom>
          <a:ln w="9144">
            <a:solidFill>
              <a:srgbClr val="000000"/>
            </a:solidFill>
          </a:ln>
        </p:spPr>
        <p:txBody>
          <a:bodyPr wrap="square" lIns="0" tIns="0" rIns="0" bIns="0" rtlCol="0"/>
          <a:lstStyle/>
          <a:p/>
        </p:txBody>
      </p:sp>
      <p:grpSp>
        <p:nvGrpSpPr>
          <p:cNvPr id="68" name="object 68" descr=""/>
          <p:cNvGrpSpPr/>
          <p:nvPr/>
        </p:nvGrpSpPr>
        <p:grpSpPr>
          <a:xfrm>
            <a:off x="338327" y="211836"/>
            <a:ext cx="2952750" cy="787400"/>
            <a:chOff x="338327" y="211836"/>
            <a:chExt cx="2952750" cy="787400"/>
          </a:xfrm>
        </p:grpSpPr>
        <p:pic>
          <p:nvPicPr>
            <p:cNvPr id="69" name="object 69" descr=""/>
            <p:cNvPicPr/>
            <p:nvPr/>
          </p:nvPicPr>
          <p:blipFill>
            <a:blip r:embed="rId2" cstate="print"/>
            <a:stretch>
              <a:fillRect/>
            </a:stretch>
          </p:blipFill>
          <p:spPr>
            <a:xfrm>
              <a:off x="338327" y="211836"/>
              <a:ext cx="1887474" cy="787145"/>
            </a:xfrm>
            <a:prstGeom prst="rect">
              <a:avLst/>
            </a:prstGeom>
          </p:spPr>
        </p:pic>
        <p:pic>
          <p:nvPicPr>
            <p:cNvPr id="70" name="object 70" descr=""/>
            <p:cNvPicPr/>
            <p:nvPr/>
          </p:nvPicPr>
          <p:blipFill>
            <a:blip r:embed="rId3" cstate="print"/>
            <a:stretch>
              <a:fillRect/>
            </a:stretch>
          </p:blipFill>
          <p:spPr>
            <a:xfrm>
              <a:off x="1758695" y="211836"/>
              <a:ext cx="1532382" cy="787145"/>
            </a:xfrm>
            <a:prstGeom prst="rect">
              <a:avLst/>
            </a:prstGeom>
          </p:spPr>
        </p:pic>
      </p:grpSp>
      <p:sp>
        <p:nvSpPr>
          <p:cNvPr id="71" name="object 71"/>
          <p:cNvSpPr txBox="1">
            <a:spLocks noGrp="1"/>
          </p:cNvSpPr>
          <p:nvPr>
            <p:ph type="title"/>
          </p:nvPr>
        </p:nvSpPr>
        <p:spPr>
          <a:xfrm>
            <a:off x="546303" y="300990"/>
            <a:ext cx="2511425" cy="452120"/>
          </a:xfrm>
          <a:prstGeom prst="rect"/>
        </p:spPr>
        <p:txBody>
          <a:bodyPr wrap="square" lIns="0" tIns="12065" rIns="0" bIns="0" rtlCol="0" vert="horz">
            <a:spAutoFit/>
          </a:bodyPr>
          <a:lstStyle/>
          <a:p>
            <a:pPr marL="12700">
              <a:lnSpc>
                <a:spcPct val="100000"/>
              </a:lnSpc>
              <a:spcBef>
                <a:spcPts val="95"/>
              </a:spcBef>
            </a:pPr>
            <a:r>
              <a:rPr dirty="0" spc="-35">
                <a:solidFill>
                  <a:srgbClr val="1F517B"/>
                </a:solidFill>
              </a:rPr>
              <a:t>虚</a:t>
            </a:r>
            <a:r>
              <a:rPr dirty="0" spc="-35">
                <a:solidFill>
                  <a:srgbClr val="1F517B"/>
                </a:solidFill>
              </a:rPr>
              <a:t>拟</a:t>
            </a:r>
            <a:r>
              <a:rPr dirty="0" spc="-35">
                <a:solidFill>
                  <a:srgbClr val="1F517B"/>
                </a:solidFill>
              </a:rPr>
              <a:t>设</a:t>
            </a:r>
            <a:r>
              <a:rPr dirty="0" spc="-35">
                <a:solidFill>
                  <a:srgbClr val="1F517B"/>
                </a:solidFill>
              </a:rPr>
              <a:t>备</a:t>
            </a:r>
            <a:r>
              <a:rPr dirty="0" spc="-35">
                <a:solidFill>
                  <a:srgbClr val="1F517B"/>
                </a:solidFill>
              </a:rPr>
              <a:t>示</a:t>
            </a:r>
            <a:r>
              <a:rPr dirty="0" spc="-35">
                <a:solidFill>
                  <a:srgbClr val="1F517B"/>
                </a:solidFill>
              </a:rPr>
              <a:t>意</a:t>
            </a:r>
            <a:r>
              <a:rPr dirty="0" spc="-50">
                <a:solidFill>
                  <a:srgbClr val="1F517B"/>
                </a:solidFill>
              </a:rPr>
              <a:t>图</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3625215" cy="787400"/>
            <a:chOff x="338327" y="211836"/>
            <a:chExt cx="3625215" cy="787400"/>
          </a:xfrm>
        </p:grpSpPr>
        <p:pic>
          <p:nvPicPr>
            <p:cNvPr id="3" name="object 3" descr=""/>
            <p:cNvPicPr/>
            <p:nvPr/>
          </p:nvPicPr>
          <p:blipFill>
            <a:blip r:embed="rId2" cstate="print"/>
            <a:stretch>
              <a:fillRect/>
            </a:stretch>
          </p:blipFill>
          <p:spPr>
            <a:xfrm>
              <a:off x="338327" y="211836"/>
              <a:ext cx="2914650" cy="787145"/>
            </a:xfrm>
            <a:prstGeom prst="rect">
              <a:avLst/>
            </a:prstGeom>
          </p:spPr>
        </p:pic>
        <p:pic>
          <p:nvPicPr>
            <p:cNvPr id="4" name="object 4" descr=""/>
            <p:cNvPicPr/>
            <p:nvPr/>
          </p:nvPicPr>
          <p:blipFill>
            <a:blip r:embed="rId3" cstate="print"/>
            <a:stretch>
              <a:fillRect/>
            </a:stretch>
          </p:blipFill>
          <p:spPr>
            <a:xfrm>
              <a:off x="2785872" y="211836"/>
              <a:ext cx="1177289" cy="787145"/>
            </a:xfrm>
            <a:prstGeom prst="rect">
              <a:avLst/>
            </a:prstGeom>
          </p:spPr>
        </p:pic>
      </p:grpSp>
      <p:grpSp>
        <p:nvGrpSpPr>
          <p:cNvPr id="5" name="object 5" descr=""/>
          <p:cNvGrpSpPr/>
          <p:nvPr/>
        </p:nvGrpSpPr>
        <p:grpSpPr>
          <a:xfrm>
            <a:off x="780287" y="2189988"/>
            <a:ext cx="2139315" cy="677545"/>
            <a:chOff x="780287" y="2189988"/>
            <a:chExt cx="2139315" cy="677545"/>
          </a:xfrm>
        </p:grpSpPr>
        <p:pic>
          <p:nvPicPr>
            <p:cNvPr id="6" name="object 6" descr=""/>
            <p:cNvPicPr/>
            <p:nvPr/>
          </p:nvPicPr>
          <p:blipFill>
            <a:blip r:embed="rId4" cstate="print"/>
            <a:stretch>
              <a:fillRect/>
            </a:stretch>
          </p:blipFill>
          <p:spPr>
            <a:xfrm>
              <a:off x="780287" y="2189988"/>
              <a:ext cx="521982" cy="677418"/>
            </a:xfrm>
            <a:prstGeom prst="rect">
              <a:avLst/>
            </a:prstGeom>
          </p:spPr>
        </p:pic>
        <p:pic>
          <p:nvPicPr>
            <p:cNvPr id="7" name="object 7" descr=""/>
            <p:cNvPicPr/>
            <p:nvPr/>
          </p:nvPicPr>
          <p:blipFill>
            <a:blip r:embed="rId5" cstate="print"/>
            <a:stretch>
              <a:fillRect/>
            </a:stretch>
          </p:blipFill>
          <p:spPr>
            <a:xfrm>
              <a:off x="899159" y="2189988"/>
              <a:ext cx="590550" cy="677418"/>
            </a:xfrm>
            <a:prstGeom prst="rect">
              <a:avLst/>
            </a:prstGeom>
          </p:spPr>
        </p:pic>
        <p:pic>
          <p:nvPicPr>
            <p:cNvPr id="8" name="object 8" descr=""/>
            <p:cNvPicPr/>
            <p:nvPr/>
          </p:nvPicPr>
          <p:blipFill>
            <a:blip r:embed="rId6" cstate="print"/>
            <a:stretch>
              <a:fillRect/>
            </a:stretch>
          </p:blipFill>
          <p:spPr>
            <a:xfrm>
              <a:off x="1086611" y="2189988"/>
              <a:ext cx="521982" cy="677418"/>
            </a:xfrm>
            <a:prstGeom prst="rect">
              <a:avLst/>
            </a:prstGeom>
          </p:spPr>
        </p:pic>
        <p:pic>
          <p:nvPicPr>
            <p:cNvPr id="9" name="object 9" descr=""/>
            <p:cNvPicPr/>
            <p:nvPr/>
          </p:nvPicPr>
          <p:blipFill>
            <a:blip r:embed="rId7" cstate="print"/>
            <a:stretch>
              <a:fillRect/>
            </a:stretch>
          </p:blipFill>
          <p:spPr>
            <a:xfrm>
              <a:off x="1296923" y="2189988"/>
              <a:ext cx="1622298" cy="677418"/>
            </a:xfrm>
            <a:prstGeom prst="rect">
              <a:avLst/>
            </a:prstGeom>
          </p:spPr>
        </p:pic>
      </p:grpSp>
      <p:sp>
        <p:nvSpPr>
          <p:cNvPr id="10" name="object 10" descr=""/>
          <p:cNvSpPr txBox="1"/>
          <p:nvPr/>
        </p:nvSpPr>
        <p:spPr>
          <a:xfrm>
            <a:off x="957783" y="1095662"/>
            <a:ext cx="10250170" cy="4643755"/>
          </a:xfrm>
          <a:prstGeom prst="rect">
            <a:avLst/>
          </a:prstGeom>
        </p:spPr>
        <p:txBody>
          <a:bodyPr wrap="square" lIns="0" tIns="12065" rIns="0" bIns="0" rtlCol="0" vert="horz">
            <a:spAutoFit/>
          </a:bodyPr>
          <a:lstStyle/>
          <a:p>
            <a:pPr marL="12700" marR="309880">
              <a:lnSpc>
                <a:spcPct val="130000"/>
              </a:lnSpc>
              <a:spcBef>
                <a:spcPts val="95"/>
              </a:spcBef>
            </a:pPr>
            <a:r>
              <a:rPr dirty="0" sz="2400">
                <a:solidFill>
                  <a:srgbClr val="1F517B"/>
                </a:solidFill>
                <a:latin typeface="微软雅黑"/>
                <a:cs typeface="微软雅黑"/>
              </a:rPr>
              <a:t>SPOOLING（Simultaneous</a:t>
            </a:r>
            <a:r>
              <a:rPr dirty="0" sz="2400" spc="-35">
                <a:solidFill>
                  <a:srgbClr val="1F517B"/>
                </a:solidFill>
                <a:latin typeface="微软雅黑"/>
                <a:cs typeface="微软雅黑"/>
              </a:rPr>
              <a:t> </a:t>
            </a:r>
            <a:r>
              <a:rPr dirty="0" sz="2400">
                <a:solidFill>
                  <a:srgbClr val="1F517B"/>
                </a:solidFill>
                <a:latin typeface="微软雅黑"/>
                <a:cs typeface="微软雅黑"/>
              </a:rPr>
              <a:t>Peripheral</a:t>
            </a:r>
            <a:r>
              <a:rPr dirty="0" sz="2400" spc="-25">
                <a:solidFill>
                  <a:srgbClr val="1F517B"/>
                </a:solidFill>
                <a:latin typeface="微软雅黑"/>
                <a:cs typeface="微软雅黑"/>
              </a:rPr>
              <a:t> </a:t>
            </a:r>
            <a:r>
              <a:rPr dirty="0" sz="2400">
                <a:solidFill>
                  <a:srgbClr val="1F517B"/>
                </a:solidFill>
                <a:latin typeface="微软雅黑"/>
                <a:cs typeface="微软雅黑"/>
              </a:rPr>
              <a:t>Operations</a:t>
            </a:r>
            <a:r>
              <a:rPr dirty="0" sz="2400" spc="-30">
                <a:solidFill>
                  <a:srgbClr val="1F517B"/>
                </a:solidFill>
                <a:latin typeface="微软雅黑"/>
                <a:cs typeface="微软雅黑"/>
              </a:rPr>
              <a:t> </a:t>
            </a:r>
            <a:r>
              <a:rPr dirty="0" sz="2400">
                <a:solidFill>
                  <a:srgbClr val="1F517B"/>
                </a:solidFill>
                <a:latin typeface="微软雅黑"/>
                <a:cs typeface="微软雅黑"/>
              </a:rPr>
              <a:t>On-</a:t>
            </a:r>
            <a:r>
              <a:rPr dirty="0" sz="2400" spc="-10">
                <a:solidFill>
                  <a:srgbClr val="1F517B"/>
                </a:solidFill>
                <a:latin typeface="微软雅黑"/>
                <a:cs typeface="微软雅黑"/>
              </a:rPr>
              <a:t>Line）</a:t>
            </a:r>
            <a:r>
              <a:rPr dirty="0" sz="2400" spc="-15">
                <a:solidFill>
                  <a:srgbClr val="1F517B"/>
                </a:solidFill>
                <a:latin typeface="微软雅黑"/>
                <a:cs typeface="微软雅黑"/>
              </a:rPr>
              <a:t>系统，也</a:t>
            </a:r>
            <a:r>
              <a:rPr dirty="0" sz="2400">
                <a:solidFill>
                  <a:srgbClr val="1F517B"/>
                </a:solidFill>
                <a:latin typeface="微软雅黑"/>
                <a:cs typeface="微软雅黑"/>
              </a:rPr>
              <a:t>叫</a:t>
            </a:r>
            <a:r>
              <a:rPr dirty="0" sz="2400" spc="-10" b="1">
                <a:solidFill>
                  <a:srgbClr val="1F517B"/>
                </a:solidFill>
                <a:latin typeface="微软雅黑"/>
                <a:cs typeface="微软雅黑"/>
              </a:rPr>
              <a:t>假脱机</a:t>
            </a:r>
            <a:r>
              <a:rPr dirty="0" sz="2400" spc="-15">
                <a:solidFill>
                  <a:srgbClr val="1F517B"/>
                </a:solidFill>
                <a:latin typeface="微软雅黑"/>
                <a:cs typeface="微软雅黑"/>
              </a:rPr>
              <a:t>系统，为用户提供外围设备同时联机操作的功能。</a:t>
            </a:r>
            <a:endParaRPr sz="2400">
              <a:latin typeface="微软雅黑"/>
              <a:cs typeface="微软雅黑"/>
            </a:endParaRPr>
          </a:p>
          <a:p>
            <a:pPr marL="12700">
              <a:lnSpc>
                <a:spcPct val="100000"/>
              </a:lnSpc>
              <a:spcBef>
                <a:spcPts val="1730"/>
              </a:spcBef>
            </a:pPr>
            <a:r>
              <a:rPr dirty="0" sz="2400" b="1">
                <a:solidFill>
                  <a:srgbClr val="A40020"/>
                </a:solidFill>
                <a:latin typeface="微软雅黑"/>
                <a:cs typeface="微软雅黑"/>
              </a:rPr>
              <a:t>(1</a:t>
            </a:r>
            <a:r>
              <a:rPr dirty="0" sz="2400" spc="-10" b="1">
                <a:solidFill>
                  <a:srgbClr val="A40020"/>
                </a:solidFill>
                <a:latin typeface="微软雅黑"/>
                <a:cs typeface="微软雅黑"/>
              </a:rPr>
              <a:t>) 设计思想</a:t>
            </a:r>
            <a:endParaRPr sz="2400">
              <a:latin typeface="微软雅黑"/>
              <a:cs typeface="微软雅黑"/>
            </a:endParaRPr>
          </a:p>
          <a:p>
            <a:pPr marL="102235">
              <a:lnSpc>
                <a:spcPct val="100000"/>
              </a:lnSpc>
              <a:spcBef>
                <a:spcPts val="1730"/>
              </a:spcBef>
            </a:pPr>
            <a:r>
              <a:rPr dirty="0" sz="2400" spc="-10" b="1">
                <a:solidFill>
                  <a:srgbClr val="000099"/>
                </a:solidFill>
                <a:latin typeface="微软雅黑"/>
                <a:cs typeface="微软雅黑"/>
              </a:rPr>
              <a:t>① 预输入</a:t>
            </a:r>
            <a:endParaRPr sz="2400">
              <a:latin typeface="微软雅黑"/>
              <a:cs typeface="微软雅黑"/>
            </a:endParaRPr>
          </a:p>
          <a:p>
            <a:pPr marL="469900" marR="5080">
              <a:lnSpc>
                <a:spcPct val="120000"/>
              </a:lnSpc>
              <a:spcBef>
                <a:spcPts val="650"/>
              </a:spcBef>
            </a:pPr>
            <a:r>
              <a:rPr dirty="0" sz="2400" spc="5">
                <a:solidFill>
                  <a:srgbClr val="1F517B"/>
                </a:solidFill>
                <a:latin typeface="微软雅黑"/>
                <a:cs typeface="微软雅黑"/>
              </a:rPr>
              <a:t>在应用程序需要数据前</a:t>
            </a:r>
            <a:r>
              <a:rPr dirty="0" sz="2400">
                <a:solidFill>
                  <a:srgbClr val="1F517B"/>
                </a:solidFill>
                <a:latin typeface="微软雅黑"/>
                <a:cs typeface="微软雅黑"/>
              </a:rPr>
              <a:t>，OS</a:t>
            </a:r>
            <a:r>
              <a:rPr dirty="0" sz="2400" spc="-5">
                <a:solidFill>
                  <a:srgbClr val="1F517B"/>
                </a:solidFill>
                <a:latin typeface="微软雅黑"/>
                <a:cs typeface="微软雅黑"/>
              </a:rPr>
              <a:t>已将所需数据预先输入到辅存输入井存放。</a:t>
            </a:r>
            <a:r>
              <a:rPr dirty="0" sz="2400" spc="-15">
                <a:solidFill>
                  <a:srgbClr val="1F517B"/>
                </a:solidFill>
                <a:latin typeface="微软雅黑"/>
                <a:cs typeface="微软雅黑"/>
              </a:rPr>
              <a:t>当应用程序 (或进程) 需要数据时，可直接从辅存中读入主存。</a:t>
            </a:r>
            <a:endParaRPr sz="2400">
              <a:latin typeface="微软雅黑"/>
              <a:cs typeface="微软雅黑"/>
            </a:endParaRPr>
          </a:p>
          <a:p>
            <a:pPr marL="102235">
              <a:lnSpc>
                <a:spcPct val="100000"/>
              </a:lnSpc>
              <a:spcBef>
                <a:spcPts val="1655"/>
              </a:spcBef>
            </a:pPr>
            <a:r>
              <a:rPr dirty="0" sz="2400" spc="-15" b="1">
                <a:solidFill>
                  <a:srgbClr val="000099"/>
                </a:solidFill>
                <a:latin typeface="微软雅黑"/>
                <a:cs typeface="微软雅黑"/>
              </a:rPr>
              <a:t>② 缓输出</a:t>
            </a:r>
            <a:endParaRPr sz="2400">
              <a:latin typeface="微软雅黑"/>
              <a:cs typeface="微软雅黑"/>
            </a:endParaRPr>
          </a:p>
          <a:p>
            <a:pPr marL="469900" marR="303530">
              <a:lnSpc>
                <a:spcPct val="120000"/>
              </a:lnSpc>
              <a:spcBef>
                <a:spcPts val="650"/>
              </a:spcBef>
              <a:tabLst>
                <a:tab pos="9218930" algn="l"/>
              </a:tabLst>
            </a:pPr>
            <a:r>
              <a:rPr dirty="0" sz="2400">
                <a:solidFill>
                  <a:srgbClr val="1F517B"/>
                </a:solidFill>
                <a:latin typeface="微软雅黑"/>
                <a:cs typeface="微软雅黑"/>
              </a:rPr>
              <a:t>在应用程序</a:t>
            </a:r>
            <a:r>
              <a:rPr dirty="0" sz="2400">
                <a:solidFill>
                  <a:srgbClr val="1F517B"/>
                </a:solidFill>
                <a:latin typeface="微软雅黑"/>
                <a:cs typeface="微软雅黑"/>
              </a:rPr>
              <a:t>执</a:t>
            </a:r>
            <a:r>
              <a:rPr dirty="0" sz="2400">
                <a:solidFill>
                  <a:srgbClr val="1F517B"/>
                </a:solidFill>
                <a:latin typeface="微软雅黑"/>
                <a:cs typeface="微软雅黑"/>
              </a:rPr>
              <a:t>行</a:t>
            </a:r>
            <a:r>
              <a:rPr dirty="0" sz="2400">
                <a:solidFill>
                  <a:srgbClr val="1F517B"/>
                </a:solidFill>
                <a:latin typeface="微软雅黑"/>
                <a:cs typeface="微软雅黑"/>
              </a:rPr>
              <a:t>时，</a:t>
            </a:r>
            <a:r>
              <a:rPr dirty="0" sz="2400">
                <a:solidFill>
                  <a:srgbClr val="1F517B"/>
                </a:solidFill>
                <a:latin typeface="微软雅黑"/>
                <a:cs typeface="微软雅黑"/>
              </a:rPr>
              <a:t>将</a:t>
            </a:r>
            <a:r>
              <a:rPr dirty="0" sz="2400">
                <a:solidFill>
                  <a:srgbClr val="1F517B"/>
                </a:solidFill>
                <a:latin typeface="微软雅黑"/>
                <a:cs typeface="微软雅黑"/>
              </a:rPr>
              <a:t>输</a:t>
            </a:r>
            <a:r>
              <a:rPr dirty="0" sz="2400">
                <a:solidFill>
                  <a:srgbClr val="1F517B"/>
                </a:solidFill>
                <a:latin typeface="微软雅黑"/>
                <a:cs typeface="微软雅黑"/>
              </a:rPr>
              <a:t>出</a:t>
            </a:r>
            <a:r>
              <a:rPr dirty="0" sz="2400">
                <a:solidFill>
                  <a:srgbClr val="1F517B"/>
                </a:solidFill>
                <a:latin typeface="微软雅黑"/>
                <a:cs typeface="微软雅黑"/>
              </a:rPr>
              <a:t>数</a:t>
            </a:r>
            <a:r>
              <a:rPr dirty="0" sz="2400">
                <a:solidFill>
                  <a:srgbClr val="1F517B"/>
                </a:solidFill>
                <a:latin typeface="微软雅黑"/>
                <a:cs typeface="微软雅黑"/>
              </a:rPr>
              <a:t>据</a:t>
            </a:r>
            <a:r>
              <a:rPr dirty="0" sz="2400">
                <a:solidFill>
                  <a:srgbClr val="1F517B"/>
                </a:solidFill>
                <a:latin typeface="微软雅黑"/>
                <a:cs typeface="微软雅黑"/>
              </a:rPr>
              <a:t>写</a:t>
            </a:r>
            <a:r>
              <a:rPr dirty="0" sz="2400">
                <a:solidFill>
                  <a:srgbClr val="1F517B"/>
                </a:solidFill>
                <a:latin typeface="微软雅黑"/>
                <a:cs typeface="微软雅黑"/>
              </a:rPr>
              <a:t>入</a:t>
            </a:r>
            <a:r>
              <a:rPr dirty="0" sz="2400">
                <a:solidFill>
                  <a:srgbClr val="1F517B"/>
                </a:solidFill>
                <a:latin typeface="微软雅黑"/>
                <a:cs typeface="微软雅黑"/>
              </a:rPr>
              <a:t>辅</a:t>
            </a:r>
            <a:r>
              <a:rPr dirty="0" sz="2400">
                <a:solidFill>
                  <a:srgbClr val="1F517B"/>
                </a:solidFill>
                <a:latin typeface="微软雅黑"/>
                <a:cs typeface="微软雅黑"/>
              </a:rPr>
              <a:t>存</a:t>
            </a:r>
            <a:r>
              <a:rPr dirty="0" sz="2400">
                <a:solidFill>
                  <a:srgbClr val="1F517B"/>
                </a:solidFill>
                <a:latin typeface="微软雅黑"/>
                <a:cs typeface="微软雅黑"/>
              </a:rPr>
              <a:t>输</a:t>
            </a:r>
            <a:r>
              <a:rPr dirty="0" sz="2400">
                <a:solidFill>
                  <a:srgbClr val="1F517B"/>
                </a:solidFill>
                <a:latin typeface="微软雅黑"/>
                <a:cs typeface="微软雅黑"/>
              </a:rPr>
              <a:t>出</a:t>
            </a:r>
            <a:r>
              <a:rPr dirty="0" sz="2400">
                <a:solidFill>
                  <a:srgbClr val="1F517B"/>
                </a:solidFill>
                <a:latin typeface="微软雅黑"/>
                <a:cs typeface="微软雅黑"/>
              </a:rPr>
              <a:t>井中。</a:t>
            </a:r>
            <a:r>
              <a:rPr dirty="0" sz="2400">
                <a:solidFill>
                  <a:srgbClr val="1F517B"/>
                </a:solidFill>
                <a:latin typeface="微软雅黑"/>
                <a:cs typeface="微软雅黑"/>
              </a:rPr>
              <a:t>当</a:t>
            </a:r>
            <a:r>
              <a:rPr dirty="0" sz="2400">
                <a:solidFill>
                  <a:srgbClr val="1F517B"/>
                </a:solidFill>
                <a:latin typeface="微软雅黑"/>
                <a:cs typeface="微软雅黑"/>
              </a:rPr>
              <a:t>应</a:t>
            </a:r>
            <a:r>
              <a:rPr dirty="0" sz="2400">
                <a:solidFill>
                  <a:srgbClr val="1F517B"/>
                </a:solidFill>
                <a:latin typeface="微软雅黑"/>
                <a:cs typeface="微软雅黑"/>
              </a:rPr>
              <a:t>用</a:t>
            </a:r>
            <a:r>
              <a:rPr dirty="0" sz="2400">
                <a:solidFill>
                  <a:srgbClr val="1F517B"/>
                </a:solidFill>
                <a:latin typeface="微软雅黑"/>
                <a:cs typeface="微软雅黑"/>
              </a:rPr>
              <a:t>程</a:t>
            </a:r>
            <a:r>
              <a:rPr dirty="0" sz="2400" spc="-50">
                <a:solidFill>
                  <a:srgbClr val="1F517B"/>
                </a:solidFill>
                <a:latin typeface="微软雅黑"/>
                <a:cs typeface="微软雅黑"/>
              </a:rPr>
              <a:t>序</a:t>
            </a:r>
            <a:r>
              <a:rPr dirty="0" sz="2400">
                <a:solidFill>
                  <a:srgbClr val="1F517B"/>
                </a:solidFill>
                <a:latin typeface="微软雅黑"/>
                <a:cs typeface="微软雅黑"/>
              </a:rPr>
              <a:t>	(</a:t>
            </a:r>
            <a:r>
              <a:rPr dirty="0" sz="2400">
                <a:solidFill>
                  <a:srgbClr val="1F517B"/>
                </a:solidFill>
                <a:latin typeface="微软雅黑"/>
                <a:cs typeface="微软雅黑"/>
              </a:rPr>
              <a:t>或</a:t>
            </a:r>
            <a:r>
              <a:rPr dirty="0" sz="2400" spc="-50">
                <a:solidFill>
                  <a:srgbClr val="1F517B"/>
                </a:solidFill>
                <a:latin typeface="微软雅黑"/>
                <a:cs typeface="微软雅黑"/>
              </a:rPr>
              <a:t>进</a:t>
            </a:r>
            <a:r>
              <a:rPr dirty="0" sz="2400">
                <a:solidFill>
                  <a:srgbClr val="1F517B"/>
                </a:solidFill>
                <a:latin typeface="微软雅黑"/>
                <a:cs typeface="微软雅黑"/>
              </a:rPr>
              <a:t>程)执行完毕</a:t>
            </a:r>
            <a:r>
              <a:rPr dirty="0" sz="2400" spc="-5">
                <a:solidFill>
                  <a:srgbClr val="1F517B"/>
                </a:solidFill>
                <a:latin typeface="微软雅黑"/>
                <a:cs typeface="微软雅黑"/>
              </a:rPr>
              <a:t> </a:t>
            </a:r>
            <a:r>
              <a:rPr dirty="0" sz="2400">
                <a:solidFill>
                  <a:srgbClr val="1F517B"/>
                </a:solidFill>
                <a:latin typeface="微软雅黑"/>
                <a:cs typeface="微软雅黑"/>
              </a:rPr>
              <a:t>(或需要数据</a:t>
            </a:r>
            <a:r>
              <a:rPr dirty="0" sz="2400" spc="-10">
                <a:solidFill>
                  <a:srgbClr val="1F517B"/>
                </a:solidFill>
                <a:latin typeface="微软雅黑"/>
                <a:cs typeface="微软雅黑"/>
              </a:rPr>
              <a:t>时</a:t>
            </a:r>
            <a:r>
              <a:rPr dirty="0" sz="2400">
                <a:solidFill>
                  <a:srgbClr val="1F517B"/>
                </a:solidFill>
                <a:latin typeface="微软雅黑"/>
                <a:cs typeface="微软雅黑"/>
              </a:rPr>
              <a:t>) ，由操作系</a:t>
            </a:r>
            <a:r>
              <a:rPr dirty="0" sz="2400" spc="-10">
                <a:solidFill>
                  <a:srgbClr val="1F517B"/>
                </a:solidFill>
                <a:latin typeface="微软雅黑"/>
                <a:cs typeface="微软雅黑"/>
              </a:rPr>
              <a:t>统</a:t>
            </a:r>
            <a:r>
              <a:rPr dirty="0" sz="2400">
                <a:solidFill>
                  <a:srgbClr val="1F517B"/>
                </a:solidFill>
                <a:latin typeface="微软雅黑"/>
                <a:cs typeface="微软雅黑"/>
              </a:rPr>
              <a:t>将数据输出</a:t>
            </a:r>
            <a:r>
              <a:rPr dirty="0" sz="2400" spc="-50">
                <a:solidFill>
                  <a:srgbClr val="1F517B"/>
                </a:solidFill>
                <a:latin typeface="微软雅黑"/>
                <a:cs typeface="微软雅黑"/>
              </a:rPr>
              <a:t>。</a:t>
            </a:r>
            <a:endParaRPr sz="2400">
              <a:latin typeface="微软雅黑"/>
              <a:cs typeface="微软雅黑"/>
            </a:endParaRPr>
          </a:p>
        </p:txBody>
      </p:sp>
      <p:sp>
        <p:nvSpPr>
          <p:cNvPr id="11" name="object 11"/>
          <p:cNvSpPr txBox="1">
            <a:spLocks noGrp="1"/>
          </p:cNvSpPr>
          <p:nvPr>
            <p:ph type="title"/>
          </p:nvPr>
        </p:nvSpPr>
        <p:spPr>
          <a:xfrm>
            <a:off x="546303" y="300990"/>
            <a:ext cx="3183890"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4.</a:t>
            </a:r>
            <a:r>
              <a:rPr dirty="0"/>
              <a:t>	</a:t>
            </a:r>
            <a:r>
              <a:rPr dirty="0" spc="-30"/>
              <a:t>SPOOLING</a:t>
            </a:r>
            <a:r>
              <a:rPr dirty="0" spc="-35"/>
              <a:t>系</a:t>
            </a:r>
            <a:r>
              <a:rPr dirty="0" spc="-50"/>
              <a:t>统</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76300" y="1223772"/>
            <a:ext cx="4086860" cy="677545"/>
            <a:chOff x="876300" y="1223772"/>
            <a:chExt cx="4086860" cy="677545"/>
          </a:xfrm>
        </p:grpSpPr>
        <p:pic>
          <p:nvPicPr>
            <p:cNvPr id="3" name="object 3" descr=""/>
            <p:cNvPicPr/>
            <p:nvPr/>
          </p:nvPicPr>
          <p:blipFill>
            <a:blip r:embed="rId2" cstate="print"/>
            <a:stretch>
              <a:fillRect/>
            </a:stretch>
          </p:blipFill>
          <p:spPr>
            <a:xfrm>
              <a:off x="876300" y="1223772"/>
              <a:ext cx="521982" cy="677417"/>
            </a:xfrm>
            <a:prstGeom prst="rect">
              <a:avLst/>
            </a:prstGeom>
          </p:spPr>
        </p:pic>
        <p:pic>
          <p:nvPicPr>
            <p:cNvPr id="4" name="object 4" descr=""/>
            <p:cNvPicPr/>
            <p:nvPr/>
          </p:nvPicPr>
          <p:blipFill>
            <a:blip r:embed="rId3" cstate="print"/>
            <a:stretch>
              <a:fillRect/>
            </a:stretch>
          </p:blipFill>
          <p:spPr>
            <a:xfrm>
              <a:off x="995171" y="1223772"/>
              <a:ext cx="590550" cy="677417"/>
            </a:xfrm>
            <a:prstGeom prst="rect">
              <a:avLst/>
            </a:prstGeom>
          </p:spPr>
        </p:pic>
        <p:pic>
          <p:nvPicPr>
            <p:cNvPr id="5" name="object 5" descr=""/>
            <p:cNvPicPr/>
            <p:nvPr/>
          </p:nvPicPr>
          <p:blipFill>
            <a:blip r:embed="rId4" cstate="print"/>
            <a:stretch>
              <a:fillRect/>
            </a:stretch>
          </p:blipFill>
          <p:spPr>
            <a:xfrm>
              <a:off x="1182624" y="1223772"/>
              <a:ext cx="521982" cy="677417"/>
            </a:xfrm>
            <a:prstGeom prst="rect">
              <a:avLst/>
            </a:prstGeom>
          </p:spPr>
        </p:pic>
        <p:pic>
          <p:nvPicPr>
            <p:cNvPr id="6" name="object 6" descr=""/>
            <p:cNvPicPr/>
            <p:nvPr/>
          </p:nvPicPr>
          <p:blipFill>
            <a:blip r:embed="rId5" cstate="print"/>
            <a:stretch>
              <a:fillRect/>
            </a:stretch>
          </p:blipFill>
          <p:spPr>
            <a:xfrm>
              <a:off x="1392936" y="1223772"/>
              <a:ext cx="1317498" cy="677417"/>
            </a:xfrm>
            <a:prstGeom prst="rect">
              <a:avLst/>
            </a:prstGeom>
          </p:spPr>
        </p:pic>
        <p:pic>
          <p:nvPicPr>
            <p:cNvPr id="7" name="object 7" descr=""/>
            <p:cNvPicPr/>
            <p:nvPr/>
          </p:nvPicPr>
          <p:blipFill>
            <a:blip r:embed="rId6" cstate="print"/>
            <a:stretch>
              <a:fillRect/>
            </a:stretch>
          </p:blipFill>
          <p:spPr>
            <a:xfrm>
              <a:off x="2307336" y="1223772"/>
              <a:ext cx="2045969" cy="677417"/>
            </a:xfrm>
            <a:prstGeom prst="rect">
              <a:avLst/>
            </a:prstGeom>
          </p:spPr>
        </p:pic>
        <p:pic>
          <p:nvPicPr>
            <p:cNvPr id="8" name="object 8" descr=""/>
            <p:cNvPicPr/>
            <p:nvPr/>
          </p:nvPicPr>
          <p:blipFill>
            <a:blip r:embed="rId7" cstate="print"/>
            <a:stretch>
              <a:fillRect/>
            </a:stretch>
          </p:blipFill>
          <p:spPr>
            <a:xfrm>
              <a:off x="3950207" y="1223772"/>
              <a:ext cx="1012698" cy="677417"/>
            </a:xfrm>
            <a:prstGeom prst="rect">
              <a:avLst/>
            </a:prstGeom>
          </p:spPr>
        </p:pic>
      </p:grpSp>
      <p:grpSp>
        <p:nvGrpSpPr>
          <p:cNvPr id="9" name="object 9" descr=""/>
          <p:cNvGrpSpPr/>
          <p:nvPr/>
        </p:nvGrpSpPr>
        <p:grpSpPr>
          <a:xfrm>
            <a:off x="876300" y="3753611"/>
            <a:ext cx="4086860" cy="677545"/>
            <a:chOff x="876300" y="3753611"/>
            <a:chExt cx="4086860" cy="677545"/>
          </a:xfrm>
        </p:grpSpPr>
        <p:pic>
          <p:nvPicPr>
            <p:cNvPr id="10" name="object 10" descr=""/>
            <p:cNvPicPr/>
            <p:nvPr/>
          </p:nvPicPr>
          <p:blipFill>
            <a:blip r:embed="rId2" cstate="print"/>
            <a:stretch>
              <a:fillRect/>
            </a:stretch>
          </p:blipFill>
          <p:spPr>
            <a:xfrm>
              <a:off x="876300" y="3753611"/>
              <a:ext cx="521982" cy="677418"/>
            </a:xfrm>
            <a:prstGeom prst="rect">
              <a:avLst/>
            </a:prstGeom>
          </p:spPr>
        </p:pic>
        <p:pic>
          <p:nvPicPr>
            <p:cNvPr id="11" name="object 11" descr=""/>
            <p:cNvPicPr/>
            <p:nvPr/>
          </p:nvPicPr>
          <p:blipFill>
            <a:blip r:embed="rId8" cstate="print"/>
            <a:stretch>
              <a:fillRect/>
            </a:stretch>
          </p:blipFill>
          <p:spPr>
            <a:xfrm>
              <a:off x="995171" y="3753611"/>
              <a:ext cx="590550" cy="677418"/>
            </a:xfrm>
            <a:prstGeom prst="rect">
              <a:avLst/>
            </a:prstGeom>
          </p:spPr>
        </p:pic>
        <p:pic>
          <p:nvPicPr>
            <p:cNvPr id="12" name="object 12" descr=""/>
            <p:cNvPicPr/>
            <p:nvPr/>
          </p:nvPicPr>
          <p:blipFill>
            <a:blip r:embed="rId4" cstate="print"/>
            <a:stretch>
              <a:fillRect/>
            </a:stretch>
          </p:blipFill>
          <p:spPr>
            <a:xfrm>
              <a:off x="1182624" y="3753611"/>
              <a:ext cx="521982" cy="677418"/>
            </a:xfrm>
            <a:prstGeom prst="rect">
              <a:avLst/>
            </a:prstGeom>
          </p:spPr>
        </p:pic>
        <p:pic>
          <p:nvPicPr>
            <p:cNvPr id="13" name="object 13" descr=""/>
            <p:cNvPicPr/>
            <p:nvPr/>
          </p:nvPicPr>
          <p:blipFill>
            <a:blip r:embed="rId6" cstate="print"/>
            <a:stretch>
              <a:fillRect/>
            </a:stretch>
          </p:blipFill>
          <p:spPr>
            <a:xfrm>
              <a:off x="1392936" y="3753611"/>
              <a:ext cx="2045969" cy="677418"/>
            </a:xfrm>
            <a:prstGeom prst="rect">
              <a:avLst/>
            </a:prstGeom>
          </p:spPr>
        </p:pic>
        <p:pic>
          <p:nvPicPr>
            <p:cNvPr id="14" name="object 14" descr=""/>
            <p:cNvPicPr/>
            <p:nvPr/>
          </p:nvPicPr>
          <p:blipFill>
            <a:blip r:embed="rId9" cstate="print"/>
            <a:stretch>
              <a:fillRect/>
            </a:stretch>
          </p:blipFill>
          <p:spPr>
            <a:xfrm>
              <a:off x="3035807" y="3753611"/>
              <a:ext cx="1927097" cy="677418"/>
            </a:xfrm>
            <a:prstGeom prst="rect">
              <a:avLst/>
            </a:prstGeom>
          </p:spPr>
        </p:pic>
      </p:grpSp>
      <p:sp>
        <p:nvSpPr>
          <p:cNvPr id="15" name="object 15" descr=""/>
          <p:cNvSpPr txBox="1"/>
          <p:nvPr/>
        </p:nvSpPr>
        <p:spPr>
          <a:xfrm>
            <a:off x="1053795" y="1108709"/>
            <a:ext cx="10119360" cy="4758690"/>
          </a:xfrm>
          <a:prstGeom prst="rect">
            <a:avLst/>
          </a:prstGeom>
        </p:spPr>
        <p:txBody>
          <a:bodyPr wrap="square" lIns="0" tIns="203200" rIns="0" bIns="0" rtlCol="0" vert="horz">
            <a:spAutoFit/>
          </a:bodyPr>
          <a:lstStyle/>
          <a:p>
            <a:pPr marL="529590" indent="-517525">
              <a:lnSpc>
                <a:spcPct val="100000"/>
              </a:lnSpc>
              <a:spcBef>
                <a:spcPts val="1600"/>
              </a:spcBef>
              <a:buAutoNum type="arabicParenBoth" startAt="2"/>
              <a:tabLst>
                <a:tab pos="530225" algn="l"/>
              </a:tabLst>
            </a:pPr>
            <a:r>
              <a:rPr dirty="0" sz="2400" b="1">
                <a:solidFill>
                  <a:srgbClr val="A40020"/>
                </a:solidFill>
                <a:latin typeface="微软雅黑"/>
                <a:cs typeface="微软雅黑"/>
              </a:rPr>
              <a:t>什么是</a:t>
            </a:r>
            <a:r>
              <a:rPr dirty="0" sz="2400" spc="-10" b="1">
                <a:solidFill>
                  <a:srgbClr val="A40020"/>
                </a:solidFill>
                <a:latin typeface="微软雅黑"/>
                <a:cs typeface="微软雅黑"/>
              </a:rPr>
              <a:t>SPOOLING</a:t>
            </a:r>
            <a:r>
              <a:rPr dirty="0" sz="2400" spc="-25" b="1">
                <a:solidFill>
                  <a:srgbClr val="A40020"/>
                </a:solidFill>
                <a:latin typeface="微软雅黑"/>
                <a:cs typeface="微软雅黑"/>
              </a:rPr>
              <a:t>系统</a:t>
            </a:r>
            <a:endParaRPr sz="2400">
              <a:latin typeface="微软雅黑"/>
              <a:cs typeface="微软雅黑"/>
            </a:endParaRPr>
          </a:p>
          <a:p>
            <a:pPr algn="just" marL="546100" marR="5080">
              <a:lnSpc>
                <a:spcPct val="125000"/>
              </a:lnSpc>
              <a:spcBef>
                <a:spcPts val="780"/>
              </a:spcBef>
            </a:pPr>
            <a:r>
              <a:rPr dirty="0" sz="2400" spc="-5">
                <a:solidFill>
                  <a:srgbClr val="1F517B"/>
                </a:solidFill>
                <a:latin typeface="微软雅黑"/>
                <a:cs typeface="微软雅黑"/>
              </a:rPr>
              <a:t>利用通道和中断技术，在主机控制之下，由通道完成输入输出工作。系</a:t>
            </a:r>
            <a:r>
              <a:rPr dirty="0" sz="2400" spc="-5">
                <a:solidFill>
                  <a:srgbClr val="1F517B"/>
                </a:solidFill>
                <a:latin typeface="微软雅黑"/>
                <a:cs typeface="微软雅黑"/>
              </a:rPr>
              <a:t>统提供一个软件系统 (包括预输入程序、缓输出程序、井管理程序、预</a:t>
            </a:r>
            <a:r>
              <a:rPr dirty="0" sz="2400" spc="-5">
                <a:solidFill>
                  <a:srgbClr val="1F517B"/>
                </a:solidFill>
                <a:latin typeface="微软雅黑"/>
                <a:cs typeface="微软雅黑"/>
              </a:rPr>
              <a:t>输入表、缓输出表)。它提供输入收存和输出发送的功能，使外部设备可</a:t>
            </a:r>
            <a:r>
              <a:rPr dirty="0" sz="2400" spc="-10">
                <a:solidFill>
                  <a:srgbClr val="1F517B"/>
                </a:solidFill>
                <a:latin typeface="微软雅黑"/>
                <a:cs typeface="微软雅黑"/>
              </a:rPr>
              <a:t>以并行操作。这一软件系统称为SPOOLING</a:t>
            </a:r>
            <a:r>
              <a:rPr dirty="0" sz="2400" spc="-25">
                <a:solidFill>
                  <a:srgbClr val="1F517B"/>
                </a:solidFill>
                <a:latin typeface="微软雅黑"/>
                <a:cs typeface="微软雅黑"/>
              </a:rPr>
              <a:t>系统。</a:t>
            </a:r>
            <a:endParaRPr sz="2400">
              <a:latin typeface="微软雅黑"/>
              <a:cs typeface="微软雅黑"/>
            </a:endParaRPr>
          </a:p>
          <a:p>
            <a:pPr marL="529590" indent="-517525">
              <a:lnSpc>
                <a:spcPct val="100000"/>
              </a:lnSpc>
              <a:spcBef>
                <a:spcPts val="1860"/>
              </a:spcBef>
              <a:buAutoNum type="arabicParenBoth" startAt="3"/>
              <a:tabLst>
                <a:tab pos="530225" algn="l"/>
              </a:tabLst>
            </a:pPr>
            <a:r>
              <a:rPr dirty="0" sz="2400" spc="-10" b="1">
                <a:solidFill>
                  <a:srgbClr val="A40020"/>
                </a:solidFill>
                <a:latin typeface="微软雅黑"/>
                <a:cs typeface="微软雅黑"/>
              </a:rPr>
              <a:t>SPOOLING系统的优点</a:t>
            </a:r>
            <a:endParaRPr sz="2400">
              <a:latin typeface="微软雅黑"/>
              <a:cs typeface="微软雅黑"/>
            </a:endParaRPr>
          </a:p>
          <a:p>
            <a:pPr marL="546100">
              <a:lnSpc>
                <a:spcPct val="100000"/>
              </a:lnSpc>
              <a:spcBef>
                <a:spcPts val="1440"/>
              </a:spcBef>
            </a:pPr>
            <a:r>
              <a:rPr dirty="0" sz="2400" spc="-15" b="1">
                <a:solidFill>
                  <a:srgbClr val="1F517B"/>
                </a:solidFill>
                <a:latin typeface="微软雅黑"/>
                <a:cs typeface="微软雅黑"/>
              </a:rPr>
              <a:t>① 提供虚拟设备</a:t>
            </a:r>
            <a:endParaRPr sz="2400">
              <a:latin typeface="微软雅黑"/>
              <a:cs typeface="微软雅黑"/>
            </a:endParaRPr>
          </a:p>
          <a:p>
            <a:pPr marL="546100">
              <a:lnSpc>
                <a:spcPct val="100000"/>
              </a:lnSpc>
              <a:spcBef>
                <a:spcPts val="1445"/>
              </a:spcBef>
            </a:pPr>
            <a:r>
              <a:rPr dirty="0" sz="2400" spc="-10" b="1">
                <a:solidFill>
                  <a:srgbClr val="1F517B"/>
                </a:solidFill>
                <a:latin typeface="微软雅黑"/>
                <a:cs typeface="微软雅黑"/>
              </a:rPr>
              <a:t>② 外围设备同时联机操作</a:t>
            </a:r>
            <a:endParaRPr sz="2400">
              <a:latin typeface="微软雅黑"/>
              <a:cs typeface="微软雅黑"/>
            </a:endParaRPr>
          </a:p>
          <a:p>
            <a:pPr marL="546100">
              <a:lnSpc>
                <a:spcPct val="100000"/>
              </a:lnSpc>
              <a:spcBef>
                <a:spcPts val="1440"/>
              </a:spcBef>
            </a:pPr>
            <a:r>
              <a:rPr dirty="0" sz="2400" spc="-10" b="1">
                <a:solidFill>
                  <a:srgbClr val="1F517B"/>
                </a:solidFill>
                <a:latin typeface="微软雅黑"/>
                <a:cs typeface="微软雅黑"/>
              </a:rPr>
              <a:t>③ 加快作业处理速度</a:t>
            </a:r>
            <a:endParaRPr sz="2400">
              <a:latin typeface="微软雅黑"/>
              <a:cs typeface="微软雅黑"/>
            </a:endParaRPr>
          </a:p>
        </p:txBody>
      </p:sp>
      <p:grpSp>
        <p:nvGrpSpPr>
          <p:cNvPr id="16" name="object 16" descr=""/>
          <p:cNvGrpSpPr/>
          <p:nvPr/>
        </p:nvGrpSpPr>
        <p:grpSpPr>
          <a:xfrm>
            <a:off x="338327" y="211836"/>
            <a:ext cx="3625215" cy="787400"/>
            <a:chOff x="338327" y="211836"/>
            <a:chExt cx="3625215" cy="787400"/>
          </a:xfrm>
        </p:grpSpPr>
        <p:pic>
          <p:nvPicPr>
            <p:cNvPr id="17" name="object 17" descr=""/>
            <p:cNvPicPr/>
            <p:nvPr/>
          </p:nvPicPr>
          <p:blipFill>
            <a:blip r:embed="rId10" cstate="print"/>
            <a:stretch>
              <a:fillRect/>
            </a:stretch>
          </p:blipFill>
          <p:spPr>
            <a:xfrm>
              <a:off x="338327" y="211836"/>
              <a:ext cx="2914650" cy="787145"/>
            </a:xfrm>
            <a:prstGeom prst="rect">
              <a:avLst/>
            </a:prstGeom>
          </p:spPr>
        </p:pic>
        <p:pic>
          <p:nvPicPr>
            <p:cNvPr id="18" name="object 18" descr=""/>
            <p:cNvPicPr/>
            <p:nvPr/>
          </p:nvPicPr>
          <p:blipFill>
            <a:blip r:embed="rId11" cstate="print"/>
            <a:stretch>
              <a:fillRect/>
            </a:stretch>
          </p:blipFill>
          <p:spPr>
            <a:xfrm>
              <a:off x="2785872" y="211836"/>
              <a:ext cx="1177289" cy="787145"/>
            </a:xfrm>
            <a:prstGeom prst="rect">
              <a:avLst/>
            </a:prstGeom>
          </p:spPr>
        </p:pic>
      </p:grpSp>
      <p:sp>
        <p:nvSpPr>
          <p:cNvPr id="19" name="object 19"/>
          <p:cNvSpPr txBox="1">
            <a:spLocks noGrp="1"/>
          </p:cNvSpPr>
          <p:nvPr>
            <p:ph type="title"/>
          </p:nvPr>
        </p:nvSpPr>
        <p:spPr>
          <a:xfrm>
            <a:off x="546303" y="300990"/>
            <a:ext cx="3183890"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4.</a:t>
            </a:r>
            <a:r>
              <a:rPr dirty="0"/>
              <a:t>	</a:t>
            </a:r>
            <a:r>
              <a:rPr dirty="0" spc="-30"/>
              <a:t>SPOOLING</a:t>
            </a:r>
            <a:r>
              <a:rPr dirty="0" spc="-35"/>
              <a:t>系</a:t>
            </a:r>
            <a:r>
              <a:rPr dirty="0" spc="-50"/>
              <a:t>统</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804672" y="1191767"/>
            <a:ext cx="4086860" cy="677545"/>
            <a:chOff x="804672" y="1191767"/>
            <a:chExt cx="4086860" cy="677545"/>
          </a:xfrm>
        </p:grpSpPr>
        <p:pic>
          <p:nvPicPr>
            <p:cNvPr id="3" name="object 3" descr=""/>
            <p:cNvPicPr/>
            <p:nvPr/>
          </p:nvPicPr>
          <p:blipFill>
            <a:blip r:embed="rId2" cstate="print"/>
            <a:stretch>
              <a:fillRect/>
            </a:stretch>
          </p:blipFill>
          <p:spPr>
            <a:xfrm>
              <a:off x="804672" y="1191767"/>
              <a:ext cx="521982" cy="677417"/>
            </a:xfrm>
            <a:prstGeom prst="rect">
              <a:avLst/>
            </a:prstGeom>
          </p:spPr>
        </p:pic>
        <p:pic>
          <p:nvPicPr>
            <p:cNvPr id="4" name="object 4" descr=""/>
            <p:cNvPicPr/>
            <p:nvPr/>
          </p:nvPicPr>
          <p:blipFill>
            <a:blip r:embed="rId3" cstate="print"/>
            <a:stretch>
              <a:fillRect/>
            </a:stretch>
          </p:blipFill>
          <p:spPr>
            <a:xfrm>
              <a:off x="923544" y="1191767"/>
              <a:ext cx="590550" cy="677417"/>
            </a:xfrm>
            <a:prstGeom prst="rect">
              <a:avLst/>
            </a:prstGeom>
          </p:spPr>
        </p:pic>
        <p:pic>
          <p:nvPicPr>
            <p:cNvPr id="5" name="object 5" descr=""/>
            <p:cNvPicPr/>
            <p:nvPr/>
          </p:nvPicPr>
          <p:blipFill>
            <a:blip r:embed="rId4" cstate="print"/>
            <a:stretch>
              <a:fillRect/>
            </a:stretch>
          </p:blipFill>
          <p:spPr>
            <a:xfrm>
              <a:off x="1110996" y="1191767"/>
              <a:ext cx="521982" cy="677417"/>
            </a:xfrm>
            <a:prstGeom prst="rect">
              <a:avLst/>
            </a:prstGeom>
          </p:spPr>
        </p:pic>
        <p:pic>
          <p:nvPicPr>
            <p:cNvPr id="6" name="object 6" descr=""/>
            <p:cNvPicPr/>
            <p:nvPr/>
          </p:nvPicPr>
          <p:blipFill>
            <a:blip r:embed="rId5" cstate="print"/>
            <a:stretch>
              <a:fillRect/>
            </a:stretch>
          </p:blipFill>
          <p:spPr>
            <a:xfrm>
              <a:off x="1321308" y="1191767"/>
              <a:ext cx="2045969" cy="677417"/>
            </a:xfrm>
            <a:prstGeom prst="rect">
              <a:avLst/>
            </a:prstGeom>
          </p:spPr>
        </p:pic>
        <p:pic>
          <p:nvPicPr>
            <p:cNvPr id="7" name="object 7" descr=""/>
            <p:cNvPicPr/>
            <p:nvPr/>
          </p:nvPicPr>
          <p:blipFill>
            <a:blip r:embed="rId6" cstate="print"/>
            <a:stretch>
              <a:fillRect/>
            </a:stretch>
          </p:blipFill>
          <p:spPr>
            <a:xfrm>
              <a:off x="2964179" y="1191767"/>
              <a:ext cx="1317497" cy="677417"/>
            </a:xfrm>
            <a:prstGeom prst="rect">
              <a:avLst/>
            </a:prstGeom>
          </p:spPr>
        </p:pic>
        <p:pic>
          <p:nvPicPr>
            <p:cNvPr id="8" name="object 8" descr=""/>
            <p:cNvPicPr/>
            <p:nvPr/>
          </p:nvPicPr>
          <p:blipFill>
            <a:blip r:embed="rId7" cstate="print"/>
            <a:stretch>
              <a:fillRect/>
            </a:stretch>
          </p:blipFill>
          <p:spPr>
            <a:xfrm>
              <a:off x="3878579" y="1191767"/>
              <a:ext cx="1012698" cy="677417"/>
            </a:xfrm>
            <a:prstGeom prst="rect">
              <a:avLst/>
            </a:prstGeom>
          </p:spPr>
        </p:pic>
      </p:grpSp>
      <p:sp>
        <p:nvSpPr>
          <p:cNvPr id="9" name="object 9" descr=""/>
          <p:cNvSpPr txBox="1"/>
          <p:nvPr/>
        </p:nvSpPr>
        <p:spPr>
          <a:xfrm>
            <a:off x="983081" y="1113106"/>
            <a:ext cx="10217150" cy="5019040"/>
          </a:xfrm>
          <a:prstGeom prst="rect">
            <a:avLst/>
          </a:prstGeom>
        </p:spPr>
        <p:txBody>
          <a:bodyPr wrap="square" lIns="0" tIns="167640" rIns="0" bIns="0" rtlCol="0" vert="horz">
            <a:spAutoFit/>
          </a:bodyPr>
          <a:lstStyle/>
          <a:p>
            <a:pPr marL="12700">
              <a:lnSpc>
                <a:spcPct val="100000"/>
              </a:lnSpc>
              <a:spcBef>
                <a:spcPts val="1320"/>
              </a:spcBef>
            </a:pPr>
            <a:r>
              <a:rPr dirty="0" sz="2400" b="1">
                <a:solidFill>
                  <a:srgbClr val="A40020"/>
                </a:solidFill>
                <a:latin typeface="微软雅黑"/>
                <a:cs typeface="微软雅黑"/>
              </a:rPr>
              <a:t>(4</a:t>
            </a:r>
            <a:r>
              <a:rPr dirty="0" sz="2400" spc="25" b="1">
                <a:solidFill>
                  <a:srgbClr val="A40020"/>
                </a:solidFill>
                <a:latin typeface="微软雅黑"/>
                <a:cs typeface="微软雅黑"/>
              </a:rPr>
              <a:t>) </a:t>
            </a:r>
            <a:r>
              <a:rPr dirty="0" sz="2400" spc="-10" b="1">
                <a:solidFill>
                  <a:srgbClr val="A40020"/>
                </a:solidFill>
                <a:latin typeface="微软雅黑"/>
                <a:cs typeface="微软雅黑"/>
              </a:rPr>
              <a:t>SPOOLING系统的实现</a:t>
            </a:r>
            <a:endParaRPr sz="2400">
              <a:latin typeface="微软雅黑"/>
              <a:cs typeface="微软雅黑"/>
            </a:endParaRPr>
          </a:p>
          <a:p>
            <a:pPr marL="12700">
              <a:lnSpc>
                <a:spcPct val="100000"/>
              </a:lnSpc>
              <a:spcBef>
                <a:spcPts val="1225"/>
              </a:spcBef>
            </a:pPr>
            <a:r>
              <a:rPr dirty="0" sz="2400" spc="-10" b="1">
                <a:solidFill>
                  <a:srgbClr val="000099"/>
                </a:solidFill>
                <a:latin typeface="微软雅黑"/>
                <a:cs typeface="微软雅黑"/>
              </a:rPr>
              <a:t>① 大容量的辅存空间</a:t>
            </a:r>
            <a:endParaRPr sz="2400">
              <a:latin typeface="微软雅黑"/>
              <a:cs typeface="微软雅黑"/>
            </a:endParaRPr>
          </a:p>
          <a:p>
            <a:pPr marL="546100" marR="6350">
              <a:lnSpc>
                <a:spcPct val="120000"/>
              </a:lnSpc>
              <a:spcBef>
                <a:spcPts val="575"/>
              </a:spcBef>
            </a:pPr>
            <a:r>
              <a:rPr dirty="0" sz="2400" spc="-5">
                <a:solidFill>
                  <a:srgbClr val="1F517B"/>
                </a:solidFill>
                <a:latin typeface="微软雅黑"/>
                <a:cs typeface="微软雅黑"/>
              </a:rPr>
              <a:t>在辅存上需开辟两个较大的输入井和输出井，用以存放大量应用程序的</a:t>
            </a:r>
            <a:r>
              <a:rPr dirty="0" sz="2400" spc="-5">
                <a:solidFill>
                  <a:srgbClr val="1F517B"/>
                </a:solidFill>
                <a:latin typeface="微软雅黑"/>
                <a:cs typeface="微软雅黑"/>
              </a:rPr>
              <a:t>输入信息和输出信息。</a:t>
            </a:r>
            <a:endParaRPr sz="2400">
              <a:latin typeface="微软雅黑"/>
              <a:cs typeface="微软雅黑"/>
            </a:endParaRPr>
          </a:p>
          <a:p>
            <a:pPr marL="12700">
              <a:lnSpc>
                <a:spcPct val="100000"/>
              </a:lnSpc>
              <a:spcBef>
                <a:spcPts val="1155"/>
              </a:spcBef>
            </a:pPr>
            <a:r>
              <a:rPr dirty="0" sz="2400" spc="-15" b="1">
                <a:solidFill>
                  <a:srgbClr val="000099"/>
                </a:solidFill>
                <a:latin typeface="微软雅黑"/>
                <a:cs typeface="微软雅黑"/>
              </a:rPr>
              <a:t>② 硬件基础</a:t>
            </a:r>
            <a:endParaRPr sz="2400">
              <a:latin typeface="微软雅黑"/>
              <a:cs typeface="微软雅黑"/>
            </a:endParaRPr>
          </a:p>
          <a:p>
            <a:pPr marL="546100">
              <a:lnSpc>
                <a:spcPct val="100000"/>
              </a:lnSpc>
              <a:spcBef>
                <a:spcPts val="1155"/>
              </a:spcBef>
            </a:pPr>
            <a:r>
              <a:rPr dirty="0" sz="2400" spc="-10">
                <a:solidFill>
                  <a:srgbClr val="1F517B"/>
                </a:solidFill>
                <a:latin typeface="微软雅黑"/>
                <a:cs typeface="微软雅黑"/>
              </a:rPr>
              <a:t>通道装置、中断系统</a:t>
            </a:r>
            <a:endParaRPr sz="2400">
              <a:latin typeface="微软雅黑"/>
              <a:cs typeface="微软雅黑"/>
            </a:endParaRPr>
          </a:p>
          <a:p>
            <a:pPr marL="12700">
              <a:lnSpc>
                <a:spcPct val="100000"/>
              </a:lnSpc>
              <a:spcBef>
                <a:spcPts val="1150"/>
              </a:spcBef>
            </a:pPr>
            <a:r>
              <a:rPr dirty="0" sz="2400" spc="-15" b="1">
                <a:solidFill>
                  <a:srgbClr val="000099"/>
                </a:solidFill>
                <a:latin typeface="微软雅黑"/>
                <a:cs typeface="微软雅黑"/>
              </a:rPr>
              <a:t>③ 数据结构</a:t>
            </a:r>
            <a:endParaRPr sz="2400">
              <a:latin typeface="微软雅黑"/>
              <a:cs typeface="微软雅黑"/>
            </a:endParaRPr>
          </a:p>
          <a:p>
            <a:pPr marL="546100">
              <a:lnSpc>
                <a:spcPct val="100000"/>
              </a:lnSpc>
              <a:spcBef>
                <a:spcPts val="1155"/>
              </a:spcBef>
            </a:pPr>
            <a:r>
              <a:rPr dirty="0" sz="2400" spc="-5">
                <a:solidFill>
                  <a:srgbClr val="1F517B"/>
                </a:solidFill>
                <a:latin typeface="微软雅黑"/>
                <a:cs typeface="微软雅黑"/>
              </a:rPr>
              <a:t>预输入表、缓输出表：描述辅存输入井和输出井的状态变化。</a:t>
            </a:r>
            <a:endParaRPr sz="2400">
              <a:latin typeface="微软雅黑"/>
              <a:cs typeface="微软雅黑"/>
            </a:endParaRPr>
          </a:p>
          <a:p>
            <a:pPr marL="546100" marR="5080" indent="8890">
              <a:lnSpc>
                <a:spcPct val="120000"/>
              </a:lnSpc>
              <a:spcBef>
                <a:spcPts val="575"/>
              </a:spcBef>
            </a:pPr>
            <a:r>
              <a:rPr dirty="0" sz="2400" spc="-5">
                <a:solidFill>
                  <a:srgbClr val="1F517B"/>
                </a:solidFill>
                <a:latin typeface="微软雅黑"/>
                <a:cs typeface="微软雅黑"/>
              </a:rPr>
              <a:t>如：输入信息从哪台设备输入，存放在辅存输入井什么位置；输出信息</a:t>
            </a:r>
            <a:r>
              <a:rPr dirty="0" sz="2400" spc="-15">
                <a:solidFill>
                  <a:srgbClr val="1F517B"/>
                </a:solidFill>
                <a:latin typeface="微软雅黑"/>
                <a:cs typeface="微软雅黑"/>
              </a:rPr>
              <a:t>存放在辅存输出井什么位置，从哪台输出设备输出。</a:t>
            </a:r>
            <a:endParaRPr sz="2400">
              <a:latin typeface="微软雅黑"/>
              <a:cs typeface="微软雅黑"/>
            </a:endParaRPr>
          </a:p>
        </p:txBody>
      </p:sp>
      <p:grpSp>
        <p:nvGrpSpPr>
          <p:cNvPr id="10" name="object 10" descr=""/>
          <p:cNvGrpSpPr/>
          <p:nvPr/>
        </p:nvGrpSpPr>
        <p:grpSpPr>
          <a:xfrm>
            <a:off x="338327" y="211836"/>
            <a:ext cx="3625215" cy="787400"/>
            <a:chOff x="338327" y="211836"/>
            <a:chExt cx="3625215" cy="787400"/>
          </a:xfrm>
        </p:grpSpPr>
        <p:pic>
          <p:nvPicPr>
            <p:cNvPr id="11" name="object 11" descr=""/>
            <p:cNvPicPr/>
            <p:nvPr/>
          </p:nvPicPr>
          <p:blipFill>
            <a:blip r:embed="rId8" cstate="print"/>
            <a:stretch>
              <a:fillRect/>
            </a:stretch>
          </p:blipFill>
          <p:spPr>
            <a:xfrm>
              <a:off x="338327" y="211836"/>
              <a:ext cx="2914650" cy="787145"/>
            </a:xfrm>
            <a:prstGeom prst="rect">
              <a:avLst/>
            </a:prstGeom>
          </p:spPr>
        </p:pic>
        <p:pic>
          <p:nvPicPr>
            <p:cNvPr id="12" name="object 12" descr=""/>
            <p:cNvPicPr/>
            <p:nvPr/>
          </p:nvPicPr>
          <p:blipFill>
            <a:blip r:embed="rId9" cstate="print"/>
            <a:stretch>
              <a:fillRect/>
            </a:stretch>
          </p:blipFill>
          <p:spPr>
            <a:xfrm>
              <a:off x="2785872" y="211836"/>
              <a:ext cx="1177289" cy="787145"/>
            </a:xfrm>
            <a:prstGeom prst="rect">
              <a:avLst/>
            </a:prstGeom>
          </p:spPr>
        </p:pic>
      </p:grpSp>
      <p:sp>
        <p:nvSpPr>
          <p:cNvPr id="13" name="object 13"/>
          <p:cNvSpPr txBox="1">
            <a:spLocks noGrp="1"/>
          </p:cNvSpPr>
          <p:nvPr>
            <p:ph type="title"/>
          </p:nvPr>
        </p:nvSpPr>
        <p:spPr>
          <a:xfrm>
            <a:off x="546303" y="300990"/>
            <a:ext cx="3183890"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4.</a:t>
            </a:r>
            <a:r>
              <a:rPr dirty="0"/>
              <a:t>	</a:t>
            </a:r>
            <a:r>
              <a:rPr dirty="0" spc="-30"/>
              <a:t>SPOOLING</a:t>
            </a:r>
            <a:r>
              <a:rPr dirty="0" spc="-35"/>
              <a:t>系</a:t>
            </a:r>
            <a:r>
              <a:rPr dirty="0" spc="-50"/>
              <a:t>统</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sp>
        <p:nvSpPr>
          <p:cNvPr id="3" name="object 3"/>
          <p:cNvSpPr txBox="1">
            <a:spLocks noGrp="1"/>
          </p:cNvSpPr>
          <p:nvPr>
            <p:ph type="title"/>
          </p:nvPr>
        </p:nvSpPr>
        <p:spPr>
          <a:xfrm>
            <a:off x="2137410" y="887984"/>
            <a:ext cx="2553970" cy="391160"/>
          </a:xfrm>
          <a:prstGeom prst="rect"/>
        </p:spPr>
        <p:txBody>
          <a:bodyPr wrap="square" lIns="0" tIns="12700" rIns="0" bIns="0" rtlCol="0" vert="horz">
            <a:spAutoFit/>
          </a:bodyPr>
          <a:lstStyle/>
          <a:p>
            <a:pPr marL="12700">
              <a:lnSpc>
                <a:spcPct val="100000"/>
              </a:lnSpc>
              <a:spcBef>
                <a:spcPts val="100"/>
              </a:spcBef>
            </a:pPr>
            <a:r>
              <a:rPr dirty="0" sz="2400" spc="-10">
                <a:solidFill>
                  <a:srgbClr val="000099"/>
                </a:solidFill>
              </a:rPr>
              <a:t>④ 所需的软件程序</a:t>
            </a:r>
            <a:endParaRPr sz="2400"/>
          </a:p>
        </p:txBody>
      </p:sp>
      <p:sp>
        <p:nvSpPr>
          <p:cNvPr id="4" name="object 4" descr=""/>
          <p:cNvSpPr txBox="1"/>
          <p:nvPr/>
        </p:nvSpPr>
        <p:spPr>
          <a:xfrm>
            <a:off x="2594610" y="1253099"/>
            <a:ext cx="7655559" cy="1562735"/>
          </a:xfrm>
          <a:prstGeom prst="rect">
            <a:avLst/>
          </a:prstGeom>
        </p:spPr>
        <p:txBody>
          <a:bodyPr wrap="square" lIns="0" tIns="159385" rIns="0" bIns="0" rtlCol="0" vert="horz">
            <a:spAutoFit/>
          </a:bodyPr>
          <a:lstStyle/>
          <a:p>
            <a:pPr marL="277495" indent="-265430">
              <a:lnSpc>
                <a:spcPct val="100000"/>
              </a:lnSpc>
              <a:spcBef>
                <a:spcPts val="1255"/>
              </a:spcBef>
              <a:buSzPct val="93750"/>
              <a:buFont typeface="Arial"/>
              <a:buChar char="•"/>
              <a:tabLst>
                <a:tab pos="277495" algn="l"/>
                <a:tab pos="278130" algn="l"/>
              </a:tabLst>
            </a:pPr>
            <a:r>
              <a:rPr dirty="0" sz="2400" spc="-10" b="1">
                <a:solidFill>
                  <a:srgbClr val="1F517B"/>
                </a:solidFill>
                <a:latin typeface="微软雅黑"/>
                <a:cs typeface="微软雅黑"/>
              </a:rPr>
              <a:t>预输入程序</a:t>
            </a:r>
            <a:r>
              <a:rPr dirty="0" sz="2400" spc="-20">
                <a:solidFill>
                  <a:srgbClr val="1F517B"/>
                </a:solidFill>
                <a:latin typeface="微软雅黑"/>
                <a:cs typeface="微软雅黑"/>
              </a:rPr>
              <a:t>——控制信息从独占设备输入到辅存。</a:t>
            </a:r>
            <a:endParaRPr sz="2400">
              <a:latin typeface="微软雅黑"/>
              <a:cs typeface="微软雅黑"/>
            </a:endParaRPr>
          </a:p>
          <a:p>
            <a:pPr marL="277495" indent="-265430">
              <a:lnSpc>
                <a:spcPct val="100000"/>
              </a:lnSpc>
              <a:spcBef>
                <a:spcPts val="1155"/>
              </a:spcBef>
              <a:buSzPct val="93750"/>
              <a:buFont typeface="Arial"/>
              <a:buChar char="•"/>
              <a:tabLst>
                <a:tab pos="277495" algn="l"/>
                <a:tab pos="278130" algn="l"/>
              </a:tabLst>
            </a:pPr>
            <a:r>
              <a:rPr dirty="0" sz="2400" b="1">
                <a:solidFill>
                  <a:srgbClr val="1F517B"/>
                </a:solidFill>
                <a:latin typeface="微软雅黑"/>
                <a:cs typeface="微软雅黑"/>
              </a:rPr>
              <a:t>缓输出程序</a:t>
            </a:r>
            <a:r>
              <a:rPr dirty="0" sz="2400" spc="-20">
                <a:solidFill>
                  <a:srgbClr val="1F517B"/>
                </a:solidFill>
                <a:latin typeface="微软雅黑"/>
                <a:cs typeface="微软雅黑"/>
              </a:rPr>
              <a:t>——控制信息从辅存输出到独占设备。</a:t>
            </a:r>
            <a:endParaRPr sz="2400">
              <a:latin typeface="微软雅黑"/>
              <a:cs typeface="微软雅黑"/>
            </a:endParaRPr>
          </a:p>
          <a:p>
            <a:pPr marL="277495" indent="-265430">
              <a:lnSpc>
                <a:spcPct val="100000"/>
              </a:lnSpc>
              <a:spcBef>
                <a:spcPts val="1150"/>
              </a:spcBef>
              <a:buSzPct val="93750"/>
              <a:buFont typeface="Arial"/>
              <a:buChar char="•"/>
              <a:tabLst>
                <a:tab pos="277495" algn="l"/>
                <a:tab pos="278130" algn="l"/>
              </a:tabLst>
            </a:pPr>
            <a:r>
              <a:rPr dirty="0" sz="2400" b="1">
                <a:solidFill>
                  <a:srgbClr val="1F517B"/>
                </a:solidFill>
                <a:latin typeface="微软雅黑"/>
                <a:cs typeface="微软雅黑"/>
              </a:rPr>
              <a:t>井管理程序</a:t>
            </a:r>
            <a:r>
              <a:rPr dirty="0" sz="2400" spc="-20">
                <a:solidFill>
                  <a:srgbClr val="1F517B"/>
                </a:solidFill>
                <a:latin typeface="微软雅黑"/>
                <a:cs typeface="微软雅黑"/>
              </a:rPr>
              <a:t>——控制用户程序和辅存之间的信息交换。</a:t>
            </a:r>
            <a:endParaRPr sz="2400">
              <a:latin typeface="微软雅黑"/>
              <a:cs typeface="微软雅黑"/>
            </a:endParaRPr>
          </a:p>
        </p:txBody>
      </p:sp>
      <p:grpSp>
        <p:nvGrpSpPr>
          <p:cNvPr id="5" name="object 5" descr=""/>
          <p:cNvGrpSpPr/>
          <p:nvPr/>
        </p:nvGrpSpPr>
        <p:grpSpPr>
          <a:xfrm>
            <a:off x="4044505" y="3662171"/>
            <a:ext cx="1404620" cy="1170940"/>
            <a:chOff x="4044505" y="3662171"/>
            <a:chExt cx="1404620" cy="1170940"/>
          </a:xfrm>
        </p:grpSpPr>
        <p:sp>
          <p:nvSpPr>
            <p:cNvPr id="6" name="object 6" descr=""/>
            <p:cNvSpPr/>
            <p:nvPr/>
          </p:nvSpPr>
          <p:spPr>
            <a:xfrm>
              <a:off x="4828031" y="3662171"/>
              <a:ext cx="621030" cy="977900"/>
            </a:xfrm>
            <a:custGeom>
              <a:avLst/>
              <a:gdLst/>
              <a:ahLst/>
              <a:cxnLst/>
              <a:rect l="l" t="t" r="r" b="b"/>
              <a:pathLst>
                <a:path w="621029" h="977900">
                  <a:moveTo>
                    <a:pt x="571963" y="918503"/>
                  </a:moveTo>
                  <a:lnTo>
                    <a:pt x="558926" y="926719"/>
                  </a:lnTo>
                  <a:lnTo>
                    <a:pt x="621029" y="977645"/>
                  </a:lnTo>
                  <a:lnTo>
                    <a:pt x="609130" y="929258"/>
                  </a:lnTo>
                  <a:lnTo>
                    <a:pt x="578738" y="929258"/>
                  </a:lnTo>
                  <a:lnTo>
                    <a:pt x="571963" y="918503"/>
                  </a:lnTo>
                  <a:close/>
                </a:path>
                <a:path w="621029" h="977900">
                  <a:moveTo>
                    <a:pt x="588773" y="907910"/>
                  </a:moveTo>
                  <a:lnTo>
                    <a:pt x="571963" y="918503"/>
                  </a:lnTo>
                  <a:lnTo>
                    <a:pt x="578738" y="929258"/>
                  </a:lnTo>
                  <a:lnTo>
                    <a:pt x="595502" y="918590"/>
                  </a:lnTo>
                  <a:lnTo>
                    <a:pt x="588773" y="907910"/>
                  </a:lnTo>
                  <a:close/>
                </a:path>
                <a:path w="621029" h="977900">
                  <a:moveTo>
                    <a:pt x="601852" y="899667"/>
                  </a:moveTo>
                  <a:lnTo>
                    <a:pt x="588773" y="907910"/>
                  </a:lnTo>
                  <a:lnTo>
                    <a:pt x="595502" y="918590"/>
                  </a:lnTo>
                  <a:lnTo>
                    <a:pt x="578738" y="929258"/>
                  </a:lnTo>
                  <a:lnTo>
                    <a:pt x="609130" y="929258"/>
                  </a:lnTo>
                  <a:lnTo>
                    <a:pt x="601852" y="899667"/>
                  </a:lnTo>
                  <a:close/>
                </a:path>
                <a:path w="621029" h="977900">
                  <a:moveTo>
                    <a:pt x="16763" y="0"/>
                  </a:moveTo>
                  <a:lnTo>
                    <a:pt x="0" y="10667"/>
                  </a:lnTo>
                  <a:lnTo>
                    <a:pt x="571963" y="918503"/>
                  </a:lnTo>
                  <a:lnTo>
                    <a:pt x="588773" y="907910"/>
                  </a:lnTo>
                  <a:lnTo>
                    <a:pt x="16763" y="0"/>
                  </a:lnTo>
                  <a:close/>
                </a:path>
              </a:pathLst>
            </a:custGeom>
            <a:solidFill>
              <a:srgbClr val="1F517B"/>
            </a:solidFill>
          </p:spPr>
          <p:txBody>
            <a:bodyPr wrap="square" lIns="0" tIns="0" rIns="0" bIns="0" rtlCol="0"/>
            <a:lstStyle/>
            <a:p/>
          </p:txBody>
        </p:sp>
        <p:sp>
          <p:nvSpPr>
            <p:cNvPr id="7" name="object 7" descr=""/>
            <p:cNvSpPr/>
            <p:nvPr/>
          </p:nvSpPr>
          <p:spPr>
            <a:xfrm>
              <a:off x="4049267" y="4325111"/>
              <a:ext cx="361315" cy="502920"/>
            </a:xfrm>
            <a:custGeom>
              <a:avLst/>
              <a:gdLst/>
              <a:ahLst/>
              <a:cxnLst/>
              <a:rect l="l" t="t" r="r" b="b"/>
              <a:pathLst>
                <a:path w="361314" h="502920">
                  <a:moveTo>
                    <a:pt x="361188" y="0"/>
                  </a:moveTo>
                  <a:lnTo>
                    <a:pt x="0" y="0"/>
                  </a:lnTo>
                  <a:lnTo>
                    <a:pt x="0" y="502919"/>
                  </a:lnTo>
                  <a:lnTo>
                    <a:pt x="361188" y="502919"/>
                  </a:lnTo>
                  <a:lnTo>
                    <a:pt x="361188" y="0"/>
                  </a:lnTo>
                  <a:close/>
                </a:path>
              </a:pathLst>
            </a:custGeom>
            <a:solidFill>
              <a:srgbClr val="FFCCFF"/>
            </a:solidFill>
          </p:spPr>
          <p:txBody>
            <a:bodyPr wrap="square" lIns="0" tIns="0" rIns="0" bIns="0" rtlCol="0"/>
            <a:lstStyle/>
            <a:p/>
          </p:txBody>
        </p:sp>
        <p:sp>
          <p:nvSpPr>
            <p:cNvPr id="8" name="object 8" descr=""/>
            <p:cNvSpPr/>
            <p:nvPr/>
          </p:nvSpPr>
          <p:spPr>
            <a:xfrm>
              <a:off x="4049267" y="4325111"/>
              <a:ext cx="361315" cy="502920"/>
            </a:xfrm>
            <a:custGeom>
              <a:avLst/>
              <a:gdLst/>
              <a:ahLst/>
              <a:cxnLst/>
              <a:rect l="l" t="t" r="r" b="b"/>
              <a:pathLst>
                <a:path w="361314" h="502920">
                  <a:moveTo>
                    <a:pt x="0" y="502919"/>
                  </a:moveTo>
                  <a:lnTo>
                    <a:pt x="361188" y="502919"/>
                  </a:lnTo>
                  <a:lnTo>
                    <a:pt x="361188" y="0"/>
                  </a:lnTo>
                  <a:lnTo>
                    <a:pt x="0" y="0"/>
                  </a:lnTo>
                  <a:lnTo>
                    <a:pt x="0" y="502919"/>
                  </a:lnTo>
                  <a:close/>
                </a:path>
              </a:pathLst>
            </a:custGeom>
            <a:ln w="9144">
              <a:solidFill>
                <a:srgbClr val="1F517B"/>
              </a:solidFill>
            </a:ln>
          </p:spPr>
          <p:txBody>
            <a:bodyPr wrap="square" lIns="0" tIns="0" rIns="0" bIns="0" rtlCol="0"/>
            <a:lstStyle/>
            <a:p/>
          </p:txBody>
        </p:sp>
      </p:grpSp>
      <p:sp>
        <p:nvSpPr>
          <p:cNvPr id="9" name="object 9" descr=""/>
          <p:cNvSpPr txBox="1"/>
          <p:nvPr/>
        </p:nvSpPr>
        <p:spPr>
          <a:xfrm>
            <a:off x="2563367" y="3604259"/>
            <a:ext cx="1038225" cy="346075"/>
          </a:xfrm>
          <a:prstGeom prst="rect">
            <a:avLst/>
          </a:prstGeom>
          <a:ln w="9144">
            <a:solidFill>
              <a:srgbClr val="1F517B"/>
            </a:solidFill>
          </a:ln>
        </p:spPr>
        <p:txBody>
          <a:bodyPr wrap="square" lIns="0" tIns="37465" rIns="0" bIns="0" rtlCol="0" vert="horz">
            <a:spAutoFit/>
          </a:bodyPr>
          <a:lstStyle/>
          <a:p>
            <a:pPr marL="172085">
              <a:lnSpc>
                <a:spcPct val="100000"/>
              </a:lnSpc>
              <a:spcBef>
                <a:spcPts val="295"/>
              </a:spcBef>
            </a:pPr>
            <a:r>
              <a:rPr dirty="0" sz="1600" spc="-25" b="1">
                <a:solidFill>
                  <a:srgbClr val="1F517B"/>
                </a:solidFill>
                <a:latin typeface="微软雅黑"/>
                <a:cs typeface="微软雅黑"/>
              </a:rPr>
              <a:t>输</a:t>
            </a:r>
            <a:r>
              <a:rPr dirty="0" sz="1600" spc="-25" b="1">
                <a:solidFill>
                  <a:srgbClr val="1F517B"/>
                </a:solidFill>
                <a:latin typeface="微软雅黑"/>
                <a:cs typeface="微软雅黑"/>
              </a:rPr>
              <a:t>入</a:t>
            </a:r>
            <a:r>
              <a:rPr dirty="0" sz="1600" spc="-25" b="1">
                <a:solidFill>
                  <a:srgbClr val="1F517B"/>
                </a:solidFill>
                <a:latin typeface="微软雅黑"/>
                <a:cs typeface="微软雅黑"/>
              </a:rPr>
              <a:t>机</a:t>
            </a:r>
            <a:r>
              <a:rPr dirty="0" baseline="-21164" sz="1575" spc="-75" b="1">
                <a:solidFill>
                  <a:srgbClr val="1F517B"/>
                </a:solidFill>
                <a:latin typeface="微软雅黑"/>
                <a:cs typeface="微软雅黑"/>
              </a:rPr>
              <a:t>1</a:t>
            </a:r>
            <a:endParaRPr baseline="-21164" sz="1575">
              <a:latin typeface="微软雅黑"/>
              <a:cs typeface="微软雅黑"/>
            </a:endParaRPr>
          </a:p>
        </p:txBody>
      </p:sp>
      <p:sp>
        <p:nvSpPr>
          <p:cNvPr id="10" name="object 10" descr=""/>
          <p:cNvSpPr txBox="1"/>
          <p:nvPr/>
        </p:nvSpPr>
        <p:spPr>
          <a:xfrm>
            <a:off x="2569464" y="4402835"/>
            <a:ext cx="1022985" cy="346075"/>
          </a:xfrm>
          <a:prstGeom prst="rect">
            <a:avLst/>
          </a:prstGeom>
          <a:ln w="9144">
            <a:solidFill>
              <a:srgbClr val="1F517B"/>
            </a:solidFill>
          </a:ln>
        </p:spPr>
        <p:txBody>
          <a:bodyPr wrap="square" lIns="0" tIns="38100" rIns="0" bIns="0" rtlCol="0" vert="horz">
            <a:spAutoFit/>
          </a:bodyPr>
          <a:lstStyle/>
          <a:p>
            <a:pPr marL="165735">
              <a:lnSpc>
                <a:spcPct val="100000"/>
              </a:lnSpc>
              <a:spcBef>
                <a:spcPts val="300"/>
              </a:spcBef>
            </a:pPr>
            <a:r>
              <a:rPr dirty="0" sz="1600" spc="-25" b="1">
                <a:solidFill>
                  <a:srgbClr val="1F517B"/>
                </a:solidFill>
                <a:latin typeface="微软雅黑"/>
                <a:cs typeface="微软雅黑"/>
              </a:rPr>
              <a:t>输</a:t>
            </a:r>
            <a:r>
              <a:rPr dirty="0" sz="1600" spc="-25" b="1">
                <a:solidFill>
                  <a:srgbClr val="1F517B"/>
                </a:solidFill>
                <a:latin typeface="微软雅黑"/>
                <a:cs typeface="微软雅黑"/>
              </a:rPr>
              <a:t>入</a:t>
            </a:r>
            <a:r>
              <a:rPr dirty="0" sz="1600" spc="-25" b="1">
                <a:solidFill>
                  <a:srgbClr val="1F517B"/>
                </a:solidFill>
                <a:latin typeface="微软雅黑"/>
                <a:cs typeface="微软雅黑"/>
              </a:rPr>
              <a:t>机</a:t>
            </a:r>
            <a:r>
              <a:rPr dirty="0" baseline="-21164" sz="1575" spc="-75" b="1">
                <a:solidFill>
                  <a:srgbClr val="1F517B"/>
                </a:solidFill>
                <a:latin typeface="微软雅黑"/>
                <a:cs typeface="微软雅黑"/>
              </a:rPr>
              <a:t>2</a:t>
            </a:r>
            <a:endParaRPr baseline="-21164" sz="1575">
              <a:latin typeface="微软雅黑"/>
              <a:cs typeface="微软雅黑"/>
            </a:endParaRPr>
          </a:p>
        </p:txBody>
      </p:sp>
      <p:grpSp>
        <p:nvGrpSpPr>
          <p:cNvPr id="11" name="object 11" descr=""/>
          <p:cNvGrpSpPr/>
          <p:nvPr/>
        </p:nvGrpSpPr>
        <p:grpSpPr>
          <a:xfrm>
            <a:off x="6962965" y="3445573"/>
            <a:ext cx="1178560" cy="1456055"/>
            <a:chOff x="6962965" y="3445573"/>
            <a:chExt cx="1178560" cy="1456055"/>
          </a:xfrm>
        </p:grpSpPr>
        <p:sp>
          <p:nvSpPr>
            <p:cNvPr id="12" name="object 12" descr=""/>
            <p:cNvSpPr/>
            <p:nvPr/>
          </p:nvSpPr>
          <p:spPr>
            <a:xfrm>
              <a:off x="6967728" y="3450335"/>
              <a:ext cx="1169035" cy="1446530"/>
            </a:xfrm>
            <a:custGeom>
              <a:avLst/>
              <a:gdLst/>
              <a:ahLst/>
              <a:cxnLst/>
              <a:rect l="l" t="t" r="r" b="b"/>
              <a:pathLst>
                <a:path w="1169034" h="1446529">
                  <a:moveTo>
                    <a:pt x="0" y="1446276"/>
                  </a:moveTo>
                  <a:lnTo>
                    <a:pt x="1168907" y="1446276"/>
                  </a:lnTo>
                  <a:lnTo>
                    <a:pt x="1168907" y="0"/>
                  </a:lnTo>
                  <a:lnTo>
                    <a:pt x="0" y="0"/>
                  </a:lnTo>
                  <a:lnTo>
                    <a:pt x="0" y="1446276"/>
                  </a:lnTo>
                  <a:close/>
                </a:path>
              </a:pathLst>
            </a:custGeom>
            <a:ln w="9144">
              <a:solidFill>
                <a:srgbClr val="1F517B"/>
              </a:solidFill>
            </a:ln>
          </p:spPr>
          <p:txBody>
            <a:bodyPr wrap="square" lIns="0" tIns="0" rIns="0" bIns="0" rtlCol="0"/>
            <a:lstStyle/>
            <a:p/>
          </p:txBody>
        </p:sp>
        <p:sp>
          <p:nvSpPr>
            <p:cNvPr id="13" name="object 13" descr=""/>
            <p:cNvSpPr/>
            <p:nvPr/>
          </p:nvSpPr>
          <p:spPr>
            <a:xfrm>
              <a:off x="7097268" y="3758183"/>
              <a:ext cx="325120" cy="425450"/>
            </a:xfrm>
            <a:custGeom>
              <a:avLst/>
              <a:gdLst/>
              <a:ahLst/>
              <a:cxnLst/>
              <a:rect l="l" t="t" r="r" b="b"/>
              <a:pathLst>
                <a:path w="325120" h="425450">
                  <a:moveTo>
                    <a:pt x="324611" y="0"/>
                  </a:moveTo>
                  <a:lnTo>
                    <a:pt x="0" y="0"/>
                  </a:lnTo>
                  <a:lnTo>
                    <a:pt x="0" y="425195"/>
                  </a:lnTo>
                  <a:lnTo>
                    <a:pt x="324611" y="425195"/>
                  </a:lnTo>
                  <a:lnTo>
                    <a:pt x="324611" y="0"/>
                  </a:lnTo>
                  <a:close/>
                </a:path>
              </a:pathLst>
            </a:custGeom>
            <a:solidFill>
              <a:srgbClr val="33CCCC"/>
            </a:solidFill>
          </p:spPr>
          <p:txBody>
            <a:bodyPr wrap="square" lIns="0" tIns="0" rIns="0" bIns="0" rtlCol="0"/>
            <a:lstStyle/>
            <a:p/>
          </p:txBody>
        </p:sp>
        <p:sp>
          <p:nvSpPr>
            <p:cNvPr id="14" name="object 14" descr=""/>
            <p:cNvSpPr/>
            <p:nvPr/>
          </p:nvSpPr>
          <p:spPr>
            <a:xfrm>
              <a:off x="7097268" y="3758183"/>
              <a:ext cx="325120" cy="425450"/>
            </a:xfrm>
            <a:custGeom>
              <a:avLst/>
              <a:gdLst/>
              <a:ahLst/>
              <a:cxnLst/>
              <a:rect l="l" t="t" r="r" b="b"/>
              <a:pathLst>
                <a:path w="325120" h="425450">
                  <a:moveTo>
                    <a:pt x="0" y="425195"/>
                  </a:moveTo>
                  <a:lnTo>
                    <a:pt x="324611" y="425195"/>
                  </a:lnTo>
                  <a:lnTo>
                    <a:pt x="324611" y="0"/>
                  </a:lnTo>
                  <a:lnTo>
                    <a:pt x="0" y="0"/>
                  </a:lnTo>
                  <a:lnTo>
                    <a:pt x="0" y="425195"/>
                  </a:lnTo>
                  <a:close/>
                </a:path>
              </a:pathLst>
            </a:custGeom>
            <a:ln w="9144">
              <a:solidFill>
                <a:srgbClr val="1F517B"/>
              </a:solidFill>
            </a:ln>
          </p:spPr>
          <p:txBody>
            <a:bodyPr wrap="square" lIns="0" tIns="0" rIns="0" bIns="0" rtlCol="0"/>
            <a:lstStyle/>
            <a:p/>
          </p:txBody>
        </p:sp>
        <p:sp>
          <p:nvSpPr>
            <p:cNvPr id="15" name="object 15" descr=""/>
            <p:cNvSpPr/>
            <p:nvPr/>
          </p:nvSpPr>
          <p:spPr>
            <a:xfrm>
              <a:off x="7615428" y="4248911"/>
              <a:ext cx="390525" cy="425450"/>
            </a:xfrm>
            <a:custGeom>
              <a:avLst/>
              <a:gdLst/>
              <a:ahLst/>
              <a:cxnLst/>
              <a:rect l="l" t="t" r="r" b="b"/>
              <a:pathLst>
                <a:path w="390525" h="425450">
                  <a:moveTo>
                    <a:pt x="390144" y="0"/>
                  </a:moveTo>
                  <a:lnTo>
                    <a:pt x="0" y="0"/>
                  </a:lnTo>
                  <a:lnTo>
                    <a:pt x="0" y="425195"/>
                  </a:lnTo>
                  <a:lnTo>
                    <a:pt x="390144" y="425195"/>
                  </a:lnTo>
                  <a:lnTo>
                    <a:pt x="390144" y="0"/>
                  </a:lnTo>
                  <a:close/>
                </a:path>
              </a:pathLst>
            </a:custGeom>
            <a:solidFill>
              <a:srgbClr val="FFCC00"/>
            </a:solidFill>
          </p:spPr>
          <p:txBody>
            <a:bodyPr wrap="square" lIns="0" tIns="0" rIns="0" bIns="0" rtlCol="0"/>
            <a:lstStyle/>
            <a:p/>
          </p:txBody>
        </p:sp>
        <p:sp>
          <p:nvSpPr>
            <p:cNvPr id="16" name="object 16" descr=""/>
            <p:cNvSpPr/>
            <p:nvPr/>
          </p:nvSpPr>
          <p:spPr>
            <a:xfrm>
              <a:off x="7615428" y="4248911"/>
              <a:ext cx="390525" cy="425450"/>
            </a:xfrm>
            <a:custGeom>
              <a:avLst/>
              <a:gdLst/>
              <a:ahLst/>
              <a:cxnLst/>
              <a:rect l="l" t="t" r="r" b="b"/>
              <a:pathLst>
                <a:path w="390525" h="425450">
                  <a:moveTo>
                    <a:pt x="0" y="425195"/>
                  </a:moveTo>
                  <a:lnTo>
                    <a:pt x="390144" y="425195"/>
                  </a:lnTo>
                  <a:lnTo>
                    <a:pt x="390144" y="0"/>
                  </a:lnTo>
                  <a:lnTo>
                    <a:pt x="0" y="0"/>
                  </a:lnTo>
                  <a:lnTo>
                    <a:pt x="0" y="425195"/>
                  </a:lnTo>
                  <a:close/>
                </a:path>
              </a:pathLst>
            </a:custGeom>
            <a:ln w="9144">
              <a:solidFill>
                <a:srgbClr val="1F517B"/>
              </a:solidFill>
            </a:ln>
          </p:spPr>
          <p:txBody>
            <a:bodyPr wrap="square" lIns="0" tIns="0" rIns="0" bIns="0" rtlCol="0"/>
            <a:lstStyle/>
            <a:p/>
          </p:txBody>
        </p:sp>
      </p:grpSp>
      <p:graphicFrame>
        <p:nvGraphicFramePr>
          <p:cNvPr id="17" name="object 17" descr=""/>
          <p:cNvGraphicFramePr>
            <a:graphicFrameLocks noGrp="1"/>
          </p:cNvGraphicFramePr>
          <p:nvPr/>
        </p:nvGraphicFramePr>
        <p:xfrm>
          <a:off x="5451347" y="3424428"/>
          <a:ext cx="1247140" cy="1624964"/>
        </p:xfrm>
        <a:graphic>
          <a:graphicData uri="http://schemas.openxmlformats.org/drawingml/2006/table">
            <a:tbl>
              <a:tblPr firstRow="1" bandRow="1">
                <a:tableStyleId>{2D5ABB26-0587-4C30-8999-92F81FD0307C}</a:tableStyleId>
              </a:tblPr>
              <a:tblGrid>
                <a:gridCol w="1237615"/>
              </a:tblGrid>
              <a:tr h="601980">
                <a:tc>
                  <a:txBody>
                    <a:bodyPr/>
                    <a:lstStyle/>
                    <a:p>
                      <a:pPr>
                        <a:lnSpc>
                          <a:spcPct val="100000"/>
                        </a:lnSpc>
                      </a:pPr>
                      <a:endParaRPr sz="2100">
                        <a:latin typeface="Times New Roman"/>
                        <a:cs typeface="Times New Roman"/>
                      </a:endParaRPr>
                    </a:p>
                  </a:txBody>
                  <a:tcPr marL="0" marR="0" marB="0" marT="0">
                    <a:lnL w="9525">
                      <a:solidFill>
                        <a:srgbClr val="1F517B"/>
                      </a:solidFill>
                      <a:prstDash val="solid"/>
                    </a:lnL>
                    <a:lnR w="9525">
                      <a:solidFill>
                        <a:srgbClr val="1F517B"/>
                      </a:solidFill>
                      <a:prstDash val="solid"/>
                    </a:lnR>
                    <a:lnT w="9525">
                      <a:solidFill>
                        <a:srgbClr val="1F517B"/>
                      </a:solidFill>
                      <a:prstDash val="solid"/>
                    </a:lnT>
                    <a:lnB w="9525">
                      <a:solidFill>
                        <a:srgbClr val="1F517B"/>
                      </a:solidFill>
                      <a:prstDash val="solid"/>
                    </a:lnB>
                  </a:tcPr>
                </a:tc>
              </a:tr>
              <a:tr h="395605">
                <a:tc>
                  <a:txBody>
                    <a:bodyPr/>
                    <a:lstStyle/>
                    <a:p>
                      <a:pPr marL="307975">
                        <a:lnSpc>
                          <a:spcPct val="100000"/>
                        </a:lnSpc>
                        <a:spcBef>
                          <a:spcPts val="210"/>
                        </a:spcBef>
                      </a:pPr>
                      <a:r>
                        <a:rPr dirty="0" sz="1600" spc="-25" b="1">
                          <a:solidFill>
                            <a:srgbClr val="1F517B"/>
                          </a:solidFill>
                          <a:latin typeface="微软雅黑"/>
                          <a:cs typeface="微软雅黑"/>
                        </a:rPr>
                        <a:t>程</a:t>
                      </a:r>
                      <a:r>
                        <a:rPr dirty="0" sz="1600" spc="-25" b="1">
                          <a:solidFill>
                            <a:srgbClr val="1F517B"/>
                          </a:solidFill>
                          <a:latin typeface="微软雅黑"/>
                          <a:cs typeface="微软雅黑"/>
                        </a:rPr>
                        <a:t>序</a:t>
                      </a:r>
                      <a:r>
                        <a:rPr dirty="0" baseline="-21164" sz="1575" spc="-75" b="1">
                          <a:solidFill>
                            <a:srgbClr val="1F517B"/>
                          </a:solidFill>
                          <a:latin typeface="微软雅黑"/>
                          <a:cs typeface="微软雅黑"/>
                        </a:rPr>
                        <a:t>1</a:t>
                      </a:r>
                      <a:endParaRPr baseline="-21164" sz="1575">
                        <a:latin typeface="微软雅黑"/>
                        <a:cs typeface="微软雅黑"/>
                      </a:endParaRPr>
                    </a:p>
                  </a:txBody>
                  <a:tcPr marL="0" marR="0" marB="0" marT="26670">
                    <a:lnL w="9525">
                      <a:solidFill>
                        <a:srgbClr val="1F517B"/>
                      </a:solidFill>
                      <a:prstDash val="solid"/>
                    </a:lnL>
                    <a:lnR w="9525">
                      <a:solidFill>
                        <a:srgbClr val="1F517B"/>
                      </a:solidFill>
                      <a:prstDash val="solid"/>
                    </a:lnR>
                    <a:lnT w="9525">
                      <a:solidFill>
                        <a:srgbClr val="1F517B"/>
                      </a:solidFill>
                      <a:prstDash val="solid"/>
                    </a:lnT>
                    <a:lnB w="9525">
                      <a:solidFill>
                        <a:srgbClr val="1F517B"/>
                      </a:solidFill>
                      <a:prstDash val="solid"/>
                    </a:lnB>
                  </a:tcPr>
                </a:tc>
              </a:tr>
              <a:tr h="333375">
                <a:tc>
                  <a:txBody>
                    <a:bodyPr/>
                    <a:lstStyle/>
                    <a:p>
                      <a:pPr marL="302895">
                        <a:lnSpc>
                          <a:spcPct val="100000"/>
                        </a:lnSpc>
                        <a:spcBef>
                          <a:spcPts val="254"/>
                        </a:spcBef>
                      </a:pPr>
                      <a:r>
                        <a:rPr dirty="0" sz="1600" spc="-25" b="1">
                          <a:solidFill>
                            <a:srgbClr val="1F517B"/>
                          </a:solidFill>
                          <a:latin typeface="微软雅黑"/>
                          <a:cs typeface="微软雅黑"/>
                        </a:rPr>
                        <a:t>程</a:t>
                      </a:r>
                      <a:r>
                        <a:rPr dirty="0" sz="1600" spc="-25" b="1">
                          <a:solidFill>
                            <a:srgbClr val="1F517B"/>
                          </a:solidFill>
                          <a:latin typeface="微软雅黑"/>
                          <a:cs typeface="微软雅黑"/>
                        </a:rPr>
                        <a:t>序</a:t>
                      </a:r>
                      <a:r>
                        <a:rPr dirty="0" baseline="-21164" sz="1575" spc="-75" b="1">
                          <a:solidFill>
                            <a:srgbClr val="1F517B"/>
                          </a:solidFill>
                          <a:latin typeface="微软雅黑"/>
                          <a:cs typeface="微软雅黑"/>
                        </a:rPr>
                        <a:t>2</a:t>
                      </a:r>
                      <a:endParaRPr baseline="-21164" sz="1575">
                        <a:latin typeface="微软雅黑"/>
                        <a:cs typeface="微软雅黑"/>
                      </a:endParaRPr>
                    </a:p>
                  </a:txBody>
                  <a:tcPr marL="0" marR="0" marB="0" marT="32384">
                    <a:lnL w="9525">
                      <a:solidFill>
                        <a:srgbClr val="1F517B"/>
                      </a:solidFill>
                      <a:prstDash val="solid"/>
                    </a:lnL>
                    <a:lnR w="9525">
                      <a:solidFill>
                        <a:srgbClr val="1F517B"/>
                      </a:solidFill>
                      <a:prstDash val="solid"/>
                    </a:lnR>
                    <a:lnT w="9525">
                      <a:solidFill>
                        <a:srgbClr val="1F517B"/>
                      </a:solidFill>
                      <a:prstDash val="solid"/>
                    </a:lnT>
                    <a:lnB w="9525">
                      <a:solidFill>
                        <a:srgbClr val="1F517B"/>
                      </a:solidFill>
                      <a:prstDash val="solid"/>
                    </a:lnB>
                  </a:tcPr>
                </a:tc>
              </a:tr>
              <a:tr h="294005">
                <a:tc>
                  <a:txBody>
                    <a:bodyPr/>
                    <a:lstStyle/>
                    <a:p>
                      <a:pPr>
                        <a:lnSpc>
                          <a:spcPct val="100000"/>
                        </a:lnSpc>
                      </a:pPr>
                      <a:endParaRPr sz="1800">
                        <a:latin typeface="Times New Roman"/>
                        <a:cs typeface="Times New Roman"/>
                      </a:endParaRPr>
                    </a:p>
                  </a:txBody>
                  <a:tcPr marL="0" marR="0" marB="0" marT="0">
                    <a:lnL w="9525">
                      <a:solidFill>
                        <a:srgbClr val="1F517B"/>
                      </a:solidFill>
                      <a:prstDash val="solid"/>
                    </a:lnL>
                    <a:lnR w="9525">
                      <a:solidFill>
                        <a:srgbClr val="1F517B"/>
                      </a:solidFill>
                      <a:prstDash val="solid"/>
                    </a:lnR>
                    <a:lnT w="9525">
                      <a:solidFill>
                        <a:srgbClr val="1F517B"/>
                      </a:solidFill>
                      <a:prstDash val="solid"/>
                    </a:lnT>
                    <a:lnB w="9525">
                      <a:solidFill>
                        <a:srgbClr val="1F517B"/>
                      </a:solidFill>
                      <a:prstDash val="solid"/>
                    </a:lnB>
                  </a:tcPr>
                </a:tc>
              </a:tr>
            </a:tbl>
          </a:graphicData>
        </a:graphic>
      </p:graphicFrame>
      <p:sp>
        <p:nvSpPr>
          <p:cNvPr id="18" name="object 18" descr=""/>
          <p:cNvSpPr/>
          <p:nvPr/>
        </p:nvSpPr>
        <p:spPr>
          <a:xfrm>
            <a:off x="6638035" y="3851909"/>
            <a:ext cx="460375" cy="334645"/>
          </a:xfrm>
          <a:custGeom>
            <a:avLst/>
            <a:gdLst/>
            <a:ahLst/>
            <a:cxnLst/>
            <a:rect l="l" t="t" r="r" b="b"/>
            <a:pathLst>
              <a:path w="460375" h="334645">
                <a:moveTo>
                  <a:pt x="392270" y="36368"/>
                </a:moveTo>
                <a:lnTo>
                  <a:pt x="0" y="318134"/>
                </a:lnTo>
                <a:lnTo>
                  <a:pt x="11557" y="334137"/>
                </a:lnTo>
                <a:lnTo>
                  <a:pt x="403853" y="52475"/>
                </a:lnTo>
                <a:lnTo>
                  <a:pt x="392270" y="36368"/>
                </a:lnTo>
                <a:close/>
              </a:path>
              <a:path w="460375" h="334645">
                <a:moveTo>
                  <a:pt x="439012" y="28956"/>
                </a:moveTo>
                <a:lnTo>
                  <a:pt x="402590" y="28956"/>
                </a:lnTo>
                <a:lnTo>
                  <a:pt x="414147" y="45084"/>
                </a:lnTo>
                <a:lnTo>
                  <a:pt x="403853" y="52475"/>
                </a:lnTo>
                <a:lnTo>
                  <a:pt x="412877" y="65023"/>
                </a:lnTo>
                <a:lnTo>
                  <a:pt x="439012" y="28956"/>
                </a:lnTo>
                <a:close/>
              </a:path>
              <a:path w="460375" h="334645">
                <a:moveTo>
                  <a:pt x="402590" y="28956"/>
                </a:moveTo>
                <a:lnTo>
                  <a:pt x="392270" y="36368"/>
                </a:lnTo>
                <a:lnTo>
                  <a:pt x="403853" y="52475"/>
                </a:lnTo>
                <a:lnTo>
                  <a:pt x="414147" y="45084"/>
                </a:lnTo>
                <a:lnTo>
                  <a:pt x="402590" y="28956"/>
                </a:lnTo>
                <a:close/>
              </a:path>
              <a:path w="460375" h="334645">
                <a:moveTo>
                  <a:pt x="459994" y="0"/>
                </a:moveTo>
                <a:lnTo>
                  <a:pt x="383286" y="23875"/>
                </a:lnTo>
                <a:lnTo>
                  <a:pt x="392270" y="36368"/>
                </a:lnTo>
                <a:lnTo>
                  <a:pt x="402590" y="28956"/>
                </a:lnTo>
                <a:lnTo>
                  <a:pt x="439012" y="28956"/>
                </a:lnTo>
                <a:lnTo>
                  <a:pt x="459994" y="0"/>
                </a:lnTo>
                <a:close/>
              </a:path>
            </a:pathLst>
          </a:custGeom>
          <a:solidFill>
            <a:srgbClr val="1F517B"/>
          </a:solidFill>
        </p:spPr>
        <p:txBody>
          <a:bodyPr wrap="square" lIns="0" tIns="0" rIns="0" bIns="0" rtlCol="0"/>
          <a:lstStyle/>
          <a:p/>
        </p:txBody>
      </p:sp>
      <p:grpSp>
        <p:nvGrpSpPr>
          <p:cNvPr id="19" name="object 19" descr=""/>
          <p:cNvGrpSpPr/>
          <p:nvPr/>
        </p:nvGrpSpPr>
        <p:grpSpPr>
          <a:xfrm>
            <a:off x="3586734" y="3445764"/>
            <a:ext cx="1461135" cy="1455420"/>
            <a:chOff x="3586734" y="3445764"/>
            <a:chExt cx="1461135" cy="1455420"/>
          </a:xfrm>
        </p:grpSpPr>
        <p:sp>
          <p:nvSpPr>
            <p:cNvPr id="20" name="object 20" descr=""/>
            <p:cNvSpPr/>
            <p:nvPr/>
          </p:nvSpPr>
          <p:spPr>
            <a:xfrm>
              <a:off x="4555236" y="3525012"/>
              <a:ext cx="320040" cy="502920"/>
            </a:xfrm>
            <a:custGeom>
              <a:avLst/>
              <a:gdLst/>
              <a:ahLst/>
              <a:cxnLst/>
              <a:rect l="l" t="t" r="r" b="b"/>
              <a:pathLst>
                <a:path w="320039" h="502920">
                  <a:moveTo>
                    <a:pt x="320039" y="0"/>
                  </a:moveTo>
                  <a:lnTo>
                    <a:pt x="0" y="0"/>
                  </a:lnTo>
                  <a:lnTo>
                    <a:pt x="0" y="502919"/>
                  </a:lnTo>
                  <a:lnTo>
                    <a:pt x="320039" y="502919"/>
                  </a:lnTo>
                  <a:lnTo>
                    <a:pt x="320039" y="0"/>
                  </a:lnTo>
                  <a:close/>
                </a:path>
              </a:pathLst>
            </a:custGeom>
            <a:solidFill>
              <a:srgbClr val="FFFFFF"/>
            </a:solidFill>
          </p:spPr>
          <p:txBody>
            <a:bodyPr wrap="square" lIns="0" tIns="0" rIns="0" bIns="0" rtlCol="0"/>
            <a:lstStyle/>
            <a:p/>
          </p:txBody>
        </p:sp>
        <p:sp>
          <p:nvSpPr>
            <p:cNvPr id="21" name="object 21" descr=""/>
            <p:cNvSpPr/>
            <p:nvPr/>
          </p:nvSpPr>
          <p:spPr>
            <a:xfrm>
              <a:off x="4555236" y="3525012"/>
              <a:ext cx="320040" cy="502920"/>
            </a:xfrm>
            <a:custGeom>
              <a:avLst/>
              <a:gdLst/>
              <a:ahLst/>
              <a:cxnLst/>
              <a:rect l="l" t="t" r="r" b="b"/>
              <a:pathLst>
                <a:path w="320039" h="502920">
                  <a:moveTo>
                    <a:pt x="0" y="502919"/>
                  </a:moveTo>
                  <a:lnTo>
                    <a:pt x="320039" y="502919"/>
                  </a:lnTo>
                  <a:lnTo>
                    <a:pt x="320039" y="0"/>
                  </a:lnTo>
                  <a:lnTo>
                    <a:pt x="0" y="0"/>
                  </a:lnTo>
                  <a:lnTo>
                    <a:pt x="0" y="502919"/>
                  </a:lnTo>
                  <a:close/>
                </a:path>
              </a:pathLst>
            </a:custGeom>
            <a:ln w="9144">
              <a:solidFill>
                <a:srgbClr val="1F517B"/>
              </a:solidFill>
            </a:ln>
          </p:spPr>
          <p:txBody>
            <a:bodyPr wrap="square" lIns="0" tIns="0" rIns="0" bIns="0" rtlCol="0"/>
            <a:lstStyle/>
            <a:p/>
          </p:txBody>
        </p:sp>
        <p:sp>
          <p:nvSpPr>
            <p:cNvPr id="22" name="object 22" descr=""/>
            <p:cNvSpPr/>
            <p:nvPr/>
          </p:nvSpPr>
          <p:spPr>
            <a:xfrm>
              <a:off x="3586734" y="4550410"/>
              <a:ext cx="467995" cy="50800"/>
            </a:xfrm>
            <a:custGeom>
              <a:avLst/>
              <a:gdLst/>
              <a:ahLst/>
              <a:cxnLst/>
              <a:rect l="l" t="t" r="r" b="b"/>
              <a:pathLst>
                <a:path w="467995" h="50800">
                  <a:moveTo>
                    <a:pt x="391667" y="0"/>
                  </a:moveTo>
                  <a:lnTo>
                    <a:pt x="391667" y="50800"/>
                  </a:lnTo>
                  <a:lnTo>
                    <a:pt x="438149" y="35306"/>
                  </a:lnTo>
                  <a:lnTo>
                    <a:pt x="404367" y="35306"/>
                  </a:lnTo>
                  <a:lnTo>
                    <a:pt x="404367" y="15493"/>
                  </a:lnTo>
                  <a:lnTo>
                    <a:pt x="438149" y="15493"/>
                  </a:lnTo>
                  <a:lnTo>
                    <a:pt x="391667" y="0"/>
                  </a:lnTo>
                  <a:close/>
                </a:path>
                <a:path w="467995" h="50800">
                  <a:moveTo>
                    <a:pt x="391667" y="15493"/>
                  </a:moveTo>
                  <a:lnTo>
                    <a:pt x="0" y="15493"/>
                  </a:lnTo>
                  <a:lnTo>
                    <a:pt x="0" y="35306"/>
                  </a:lnTo>
                  <a:lnTo>
                    <a:pt x="391667" y="35306"/>
                  </a:lnTo>
                  <a:lnTo>
                    <a:pt x="391667" y="15493"/>
                  </a:lnTo>
                  <a:close/>
                </a:path>
                <a:path w="467995" h="50800">
                  <a:moveTo>
                    <a:pt x="438149" y="15493"/>
                  </a:moveTo>
                  <a:lnTo>
                    <a:pt x="404367" y="15493"/>
                  </a:lnTo>
                  <a:lnTo>
                    <a:pt x="404367" y="35306"/>
                  </a:lnTo>
                  <a:lnTo>
                    <a:pt x="438149" y="35306"/>
                  </a:lnTo>
                  <a:lnTo>
                    <a:pt x="467867" y="25400"/>
                  </a:lnTo>
                  <a:lnTo>
                    <a:pt x="438149" y="15493"/>
                  </a:lnTo>
                  <a:close/>
                </a:path>
              </a:pathLst>
            </a:custGeom>
            <a:solidFill>
              <a:srgbClr val="1F517B"/>
            </a:solidFill>
          </p:spPr>
          <p:txBody>
            <a:bodyPr wrap="square" lIns="0" tIns="0" rIns="0" bIns="0" rtlCol="0"/>
            <a:lstStyle/>
            <a:p/>
          </p:txBody>
        </p:sp>
        <p:sp>
          <p:nvSpPr>
            <p:cNvPr id="23" name="object 23" descr=""/>
            <p:cNvSpPr/>
            <p:nvPr/>
          </p:nvSpPr>
          <p:spPr>
            <a:xfrm>
              <a:off x="4050792" y="3525012"/>
              <a:ext cx="361315" cy="502920"/>
            </a:xfrm>
            <a:custGeom>
              <a:avLst/>
              <a:gdLst/>
              <a:ahLst/>
              <a:cxnLst/>
              <a:rect l="l" t="t" r="r" b="b"/>
              <a:pathLst>
                <a:path w="361314" h="502920">
                  <a:moveTo>
                    <a:pt x="361188" y="0"/>
                  </a:moveTo>
                  <a:lnTo>
                    <a:pt x="0" y="0"/>
                  </a:lnTo>
                  <a:lnTo>
                    <a:pt x="0" y="502919"/>
                  </a:lnTo>
                  <a:lnTo>
                    <a:pt x="361188" y="502919"/>
                  </a:lnTo>
                  <a:lnTo>
                    <a:pt x="361188" y="0"/>
                  </a:lnTo>
                  <a:close/>
                </a:path>
              </a:pathLst>
            </a:custGeom>
            <a:solidFill>
              <a:srgbClr val="FFCCFF"/>
            </a:solidFill>
          </p:spPr>
          <p:txBody>
            <a:bodyPr wrap="square" lIns="0" tIns="0" rIns="0" bIns="0" rtlCol="0"/>
            <a:lstStyle/>
            <a:p/>
          </p:txBody>
        </p:sp>
        <p:sp>
          <p:nvSpPr>
            <p:cNvPr id="24" name="object 24" descr=""/>
            <p:cNvSpPr/>
            <p:nvPr/>
          </p:nvSpPr>
          <p:spPr>
            <a:xfrm>
              <a:off x="4050792" y="3525012"/>
              <a:ext cx="361315" cy="502920"/>
            </a:xfrm>
            <a:custGeom>
              <a:avLst/>
              <a:gdLst/>
              <a:ahLst/>
              <a:cxnLst/>
              <a:rect l="l" t="t" r="r" b="b"/>
              <a:pathLst>
                <a:path w="361314" h="502920">
                  <a:moveTo>
                    <a:pt x="0" y="502919"/>
                  </a:moveTo>
                  <a:lnTo>
                    <a:pt x="361188" y="502919"/>
                  </a:lnTo>
                  <a:lnTo>
                    <a:pt x="361188" y="0"/>
                  </a:lnTo>
                  <a:lnTo>
                    <a:pt x="0" y="0"/>
                  </a:lnTo>
                  <a:lnTo>
                    <a:pt x="0" y="502919"/>
                  </a:lnTo>
                  <a:close/>
                </a:path>
              </a:pathLst>
            </a:custGeom>
            <a:ln w="9144">
              <a:solidFill>
                <a:srgbClr val="1F517B"/>
              </a:solidFill>
            </a:ln>
          </p:spPr>
          <p:txBody>
            <a:bodyPr wrap="square" lIns="0" tIns="0" rIns="0" bIns="0" rtlCol="0"/>
            <a:lstStyle/>
            <a:p/>
          </p:txBody>
        </p:sp>
        <p:sp>
          <p:nvSpPr>
            <p:cNvPr id="25" name="object 25" descr=""/>
            <p:cNvSpPr/>
            <p:nvPr/>
          </p:nvSpPr>
          <p:spPr>
            <a:xfrm>
              <a:off x="3601974" y="3751834"/>
              <a:ext cx="467995" cy="50800"/>
            </a:xfrm>
            <a:custGeom>
              <a:avLst/>
              <a:gdLst/>
              <a:ahLst/>
              <a:cxnLst/>
              <a:rect l="l" t="t" r="r" b="b"/>
              <a:pathLst>
                <a:path w="467995" h="50800">
                  <a:moveTo>
                    <a:pt x="391667" y="0"/>
                  </a:moveTo>
                  <a:lnTo>
                    <a:pt x="391667" y="50800"/>
                  </a:lnTo>
                  <a:lnTo>
                    <a:pt x="438150" y="35306"/>
                  </a:lnTo>
                  <a:lnTo>
                    <a:pt x="404367" y="35306"/>
                  </a:lnTo>
                  <a:lnTo>
                    <a:pt x="404367" y="15494"/>
                  </a:lnTo>
                  <a:lnTo>
                    <a:pt x="438150" y="15494"/>
                  </a:lnTo>
                  <a:lnTo>
                    <a:pt x="391667" y="0"/>
                  </a:lnTo>
                  <a:close/>
                </a:path>
                <a:path w="467995" h="50800">
                  <a:moveTo>
                    <a:pt x="391667" y="15494"/>
                  </a:moveTo>
                  <a:lnTo>
                    <a:pt x="0" y="15494"/>
                  </a:lnTo>
                  <a:lnTo>
                    <a:pt x="0" y="35306"/>
                  </a:lnTo>
                  <a:lnTo>
                    <a:pt x="391667" y="35306"/>
                  </a:lnTo>
                  <a:lnTo>
                    <a:pt x="391667" y="15494"/>
                  </a:lnTo>
                  <a:close/>
                </a:path>
                <a:path w="467995" h="50800">
                  <a:moveTo>
                    <a:pt x="438150" y="15494"/>
                  </a:moveTo>
                  <a:lnTo>
                    <a:pt x="404367" y="15494"/>
                  </a:lnTo>
                  <a:lnTo>
                    <a:pt x="404367" y="35306"/>
                  </a:lnTo>
                  <a:lnTo>
                    <a:pt x="438150" y="35306"/>
                  </a:lnTo>
                  <a:lnTo>
                    <a:pt x="467867" y="25400"/>
                  </a:lnTo>
                  <a:lnTo>
                    <a:pt x="438150" y="15494"/>
                  </a:lnTo>
                  <a:close/>
                </a:path>
              </a:pathLst>
            </a:custGeom>
            <a:solidFill>
              <a:srgbClr val="1F517B"/>
            </a:solidFill>
          </p:spPr>
          <p:txBody>
            <a:bodyPr wrap="square" lIns="0" tIns="0" rIns="0" bIns="0" rtlCol="0"/>
            <a:lstStyle/>
            <a:p/>
          </p:txBody>
        </p:sp>
        <p:sp>
          <p:nvSpPr>
            <p:cNvPr id="26" name="object 26" descr=""/>
            <p:cNvSpPr/>
            <p:nvPr/>
          </p:nvSpPr>
          <p:spPr>
            <a:xfrm>
              <a:off x="3875532" y="3450336"/>
              <a:ext cx="1167765" cy="1446530"/>
            </a:xfrm>
            <a:custGeom>
              <a:avLst/>
              <a:gdLst/>
              <a:ahLst/>
              <a:cxnLst/>
              <a:rect l="l" t="t" r="r" b="b"/>
              <a:pathLst>
                <a:path w="1167764" h="1446529">
                  <a:moveTo>
                    <a:pt x="0" y="1446276"/>
                  </a:moveTo>
                  <a:lnTo>
                    <a:pt x="1167384" y="1446276"/>
                  </a:lnTo>
                  <a:lnTo>
                    <a:pt x="1167384" y="0"/>
                  </a:lnTo>
                  <a:lnTo>
                    <a:pt x="0" y="0"/>
                  </a:lnTo>
                  <a:lnTo>
                    <a:pt x="0" y="1446276"/>
                  </a:lnTo>
                  <a:close/>
                </a:path>
              </a:pathLst>
            </a:custGeom>
            <a:ln w="9143">
              <a:solidFill>
                <a:srgbClr val="1F517B"/>
              </a:solidFill>
            </a:ln>
          </p:spPr>
          <p:txBody>
            <a:bodyPr wrap="square" lIns="0" tIns="0" rIns="0" bIns="0" rtlCol="0"/>
            <a:lstStyle/>
            <a:p/>
          </p:txBody>
        </p:sp>
        <p:sp>
          <p:nvSpPr>
            <p:cNvPr id="27" name="object 27" descr=""/>
            <p:cNvSpPr/>
            <p:nvPr/>
          </p:nvSpPr>
          <p:spPr>
            <a:xfrm>
              <a:off x="4555236" y="4322064"/>
              <a:ext cx="320040" cy="504825"/>
            </a:xfrm>
            <a:custGeom>
              <a:avLst/>
              <a:gdLst/>
              <a:ahLst/>
              <a:cxnLst/>
              <a:rect l="l" t="t" r="r" b="b"/>
              <a:pathLst>
                <a:path w="320039" h="504825">
                  <a:moveTo>
                    <a:pt x="320039" y="0"/>
                  </a:moveTo>
                  <a:lnTo>
                    <a:pt x="0" y="0"/>
                  </a:lnTo>
                  <a:lnTo>
                    <a:pt x="0" y="504444"/>
                  </a:lnTo>
                  <a:lnTo>
                    <a:pt x="320039" y="504444"/>
                  </a:lnTo>
                  <a:lnTo>
                    <a:pt x="320039" y="0"/>
                  </a:lnTo>
                  <a:close/>
                </a:path>
              </a:pathLst>
            </a:custGeom>
            <a:solidFill>
              <a:srgbClr val="FFFFFF"/>
            </a:solidFill>
          </p:spPr>
          <p:txBody>
            <a:bodyPr wrap="square" lIns="0" tIns="0" rIns="0" bIns="0" rtlCol="0"/>
            <a:lstStyle/>
            <a:p/>
          </p:txBody>
        </p:sp>
        <p:sp>
          <p:nvSpPr>
            <p:cNvPr id="28" name="object 28" descr=""/>
            <p:cNvSpPr/>
            <p:nvPr/>
          </p:nvSpPr>
          <p:spPr>
            <a:xfrm>
              <a:off x="4555236" y="4322064"/>
              <a:ext cx="320040" cy="504825"/>
            </a:xfrm>
            <a:custGeom>
              <a:avLst/>
              <a:gdLst/>
              <a:ahLst/>
              <a:cxnLst/>
              <a:rect l="l" t="t" r="r" b="b"/>
              <a:pathLst>
                <a:path w="320039" h="504825">
                  <a:moveTo>
                    <a:pt x="0" y="504444"/>
                  </a:moveTo>
                  <a:lnTo>
                    <a:pt x="320039" y="504444"/>
                  </a:lnTo>
                  <a:lnTo>
                    <a:pt x="320039" y="0"/>
                  </a:lnTo>
                  <a:lnTo>
                    <a:pt x="0" y="0"/>
                  </a:lnTo>
                  <a:lnTo>
                    <a:pt x="0" y="504444"/>
                  </a:lnTo>
                  <a:close/>
                </a:path>
              </a:pathLst>
            </a:custGeom>
            <a:ln w="9144">
              <a:solidFill>
                <a:srgbClr val="1F517B"/>
              </a:solidFill>
            </a:ln>
          </p:spPr>
          <p:txBody>
            <a:bodyPr wrap="square" lIns="0" tIns="0" rIns="0" bIns="0" rtlCol="0"/>
            <a:lstStyle/>
            <a:p/>
          </p:txBody>
        </p:sp>
      </p:grpSp>
      <p:sp>
        <p:nvSpPr>
          <p:cNvPr id="29" name="object 29" descr=""/>
          <p:cNvSpPr txBox="1"/>
          <p:nvPr/>
        </p:nvSpPr>
        <p:spPr>
          <a:xfrm>
            <a:off x="8526780" y="3602735"/>
            <a:ext cx="1035050" cy="638810"/>
          </a:xfrm>
          <a:prstGeom prst="rect">
            <a:avLst/>
          </a:prstGeom>
          <a:ln w="9144">
            <a:solidFill>
              <a:srgbClr val="1F517B"/>
            </a:solidFill>
          </a:ln>
        </p:spPr>
        <p:txBody>
          <a:bodyPr wrap="square" lIns="0" tIns="202565" rIns="0" bIns="0" rtlCol="0" vert="horz">
            <a:spAutoFit/>
          </a:bodyPr>
          <a:lstStyle/>
          <a:p>
            <a:pPr marL="220345">
              <a:lnSpc>
                <a:spcPct val="100000"/>
              </a:lnSpc>
              <a:spcBef>
                <a:spcPts val="1595"/>
              </a:spcBef>
            </a:pPr>
            <a:r>
              <a:rPr dirty="0" sz="1600" spc="-25" b="1">
                <a:solidFill>
                  <a:srgbClr val="1F517B"/>
                </a:solidFill>
                <a:latin typeface="微软雅黑"/>
                <a:cs typeface="微软雅黑"/>
              </a:rPr>
              <a:t>打</a:t>
            </a:r>
            <a:r>
              <a:rPr dirty="0" sz="1600" spc="-25" b="1">
                <a:solidFill>
                  <a:srgbClr val="1F517B"/>
                </a:solidFill>
                <a:latin typeface="微软雅黑"/>
                <a:cs typeface="微软雅黑"/>
              </a:rPr>
              <a:t>印</a:t>
            </a:r>
            <a:r>
              <a:rPr dirty="0" sz="1600" spc="-50" b="1">
                <a:solidFill>
                  <a:srgbClr val="1F517B"/>
                </a:solidFill>
                <a:latin typeface="微软雅黑"/>
                <a:cs typeface="微软雅黑"/>
              </a:rPr>
              <a:t>机</a:t>
            </a:r>
            <a:endParaRPr sz="1600">
              <a:latin typeface="微软雅黑"/>
              <a:cs typeface="微软雅黑"/>
            </a:endParaRPr>
          </a:p>
        </p:txBody>
      </p:sp>
      <p:sp>
        <p:nvSpPr>
          <p:cNvPr id="30" name="object 30" descr=""/>
          <p:cNvSpPr/>
          <p:nvPr/>
        </p:nvSpPr>
        <p:spPr>
          <a:xfrm>
            <a:off x="7999983" y="3851909"/>
            <a:ext cx="512445" cy="661670"/>
          </a:xfrm>
          <a:custGeom>
            <a:avLst/>
            <a:gdLst/>
            <a:ahLst/>
            <a:cxnLst/>
            <a:rect l="l" t="t" r="r" b="b"/>
            <a:pathLst>
              <a:path w="512445" h="661670">
                <a:moveTo>
                  <a:pt x="458029" y="54297"/>
                </a:moveTo>
                <a:lnTo>
                  <a:pt x="0" y="649223"/>
                </a:lnTo>
                <a:lnTo>
                  <a:pt x="15748" y="661415"/>
                </a:lnTo>
                <a:lnTo>
                  <a:pt x="473732" y="66422"/>
                </a:lnTo>
                <a:lnTo>
                  <a:pt x="458029" y="54297"/>
                </a:lnTo>
                <a:close/>
              </a:path>
              <a:path w="512445" h="661670">
                <a:moveTo>
                  <a:pt x="496875" y="44322"/>
                </a:moveTo>
                <a:lnTo>
                  <a:pt x="465709" y="44322"/>
                </a:lnTo>
                <a:lnTo>
                  <a:pt x="481457" y="56387"/>
                </a:lnTo>
                <a:lnTo>
                  <a:pt x="473732" y="66422"/>
                </a:lnTo>
                <a:lnTo>
                  <a:pt x="485901" y="75818"/>
                </a:lnTo>
                <a:lnTo>
                  <a:pt x="496875" y="44322"/>
                </a:lnTo>
                <a:close/>
              </a:path>
              <a:path w="512445" h="661670">
                <a:moveTo>
                  <a:pt x="465709" y="44322"/>
                </a:moveTo>
                <a:lnTo>
                  <a:pt x="458029" y="54297"/>
                </a:lnTo>
                <a:lnTo>
                  <a:pt x="473732" y="66422"/>
                </a:lnTo>
                <a:lnTo>
                  <a:pt x="481457" y="56387"/>
                </a:lnTo>
                <a:lnTo>
                  <a:pt x="465709" y="44322"/>
                </a:lnTo>
                <a:close/>
              </a:path>
              <a:path w="512445" h="661670">
                <a:moveTo>
                  <a:pt x="512318" y="0"/>
                </a:moveTo>
                <a:lnTo>
                  <a:pt x="445770" y="44831"/>
                </a:lnTo>
                <a:lnTo>
                  <a:pt x="458029" y="54297"/>
                </a:lnTo>
                <a:lnTo>
                  <a:pt x="465709" y="44322"/>
                </a:lnTo>
                <a:lnTo>
                  <a:pt x="496875" y="44322"/>
                </a:lnTo>
                <a:lnTo>
                  <a:pt x="512318" y="0"/>
                </a:lnTo>
                <a:close/>
              </a:path>
            </a:pathLst>
          </a:custGeom>
          <a:solidFill>
            <a:srgbClr val="1F517B"/>
          </a:solidFill>
        </p:spPr>
        <p:txBody>
          <a:bodyPr wrap="square" lIns="0" tIns="0" rIns="0" bIns="0" rtlCol="0"/>
          <a:lstStyle/>
          <a:p/>
        </p:txBody>
      </p:sp>
      <p:sp>
        <p:nvSpPr>
          <p:cNvPr id="31" name="object 31" descr=""/>
          <p:cNvSpPr txBox="1"/>
          <p:nvPr/>
        </p:nvSpPr>
        <p:spPr>
          <a:xfrm>
            <a:off x="3967098" y="5148198"/>
            <a:ext cx="1038860"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磁</a:t>
            </a:r>
            <a:r>
              <a:rPr dirty="0" sz="1600" spc="-25" b="1">
                <a:solidFill>
                  <a:srgbClr val="1F517B"/>
                </a:solidFill>
                <a:latin typeface="微软雅黑"/>
                <a:cs typeface="微软雅黑"/>
              </a:rPr>
              <a:t>盘</a:t>
            </a:r>
            <a:r>
              <a:rPr dirty="0" sz="1600" spc="-25" b="1">
                <a:solidFill>
                  <a:srgbClr val="1F517B"/>
                </a:solidFill>
                <a:latin typeface="微软雅黑"/>
                <a:cs typeface="微软雅黑"/>
              </a:rPr>
              <a:t>输</a:t>
            </a:r>
            <a:r>
              <a:rPr dirty="0" sz="1600" spc="-25" b="1">
                <a:solidFill>
                  <a:srgbClr val="1F517B"/>
                </a:solidFill>
                <a:latin typeface="微软雅黑"/>
                <a:cs typeface="微软雅黑"/>
              </a:rPr>
              <a:t>入</a:t>
            </a:r>
            <a:r>
              <a:rPr dirty="0" sz="1600" spc="-50" b="1">
                <a:solidFill>
                  <a:srgbClr val="1F517B"/>
                </a:solidFill>
                <a:latin typeface="微软雅黑"/>
                <a:cs typeface="微软雅黑"/>
              </a:rPr>
              <a:t>井</a:t>
            </a:r>
            <a:endParaRPr sz="1600">
              <a:latin typeface="微软雅黑"/>
              <a:cs typeface="微软雅黑"/>
            </a:endParaRPr>
          </a:p>
        </p:txBody>
      </p:sp>
      <p:sp>
        <p:nvSpPr>
          <p:cNvPr id="32" name="object 32" descr=""/>
          <p:cNvSpPr txBox="1"/>
          <p:nvPr/>
        </p:nvSpPr>
        <p:spPr>
          <a:xfrm>
            <a:off x="7010781" y="5148198"/>
            <a:ext cx="1038860"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磁</a:t>
            </a:r>
            <a:r>
              <a:rPr dirty="0" sz="1600" spc="-25" b="1">
                <a:solidFill>
                  <a:srgbClr val="1F517B"/>
                </a:solidFill>
                <a:latin typeface="微软雅黑"/>
                <a:cs typeface="微软雅黑"/>
              </a:rPr>
              <a:t>盘</a:t>
            </a:r>
            <a:r>
              <a:rPr dirty="0" sz="1600" spc="-25" b="1">
                <a:solidFill>
                  <a:srgbClr val="1F517B"/>
                </a:solidFill>
                <a:latin typeface="微软雅黑"/>
                <a:cs typeface="微软雅黑"/>
              </a:rPr>
              <a:t>输</a:t>
            </a:r>
            <a:r>
              <a:rPr dirty="0" sz="1600" spc="-25" b="1">
                <a:solidFill>
                  <a:srgbClr val="1F517B"/>
                </a:solidFill>
                <a:latin typeface="微软雅黑"/>
                <a:cs typeface="微软雅黑"/>
              </a:rPr>
              <a:t>出</a:t>
            </a:r>
            <a:r>
              <a:rPr dirty="0" sz="1600" spc="-50" b="1">
                <a:solidFill>
                  <a:srgbClr val="1F517B"/>
                </a:solidFill>
                <a:latin typeface="微软雅黑"/>
                <a:cs typeface="微软雅黑"/>
              </a:rPr>
              <a:t>井</a:t>
            </a:r>
            <a:endParaRPr sz="1600">
              <a:latin typeface="微软雅黑"/>
              <a:cs typeface="微软雅黑"/>
            </a:endParaRPr>
          </a:p>
        </p:txBody>
      </p:sp>
      <p:sp>
        <p:nvSpPr>
          <p:cNvPr id="33" name="object 33" descr=""/>
          <p:cNvSpPr txBox="1"/>
          <p:nvPr/>
        </p:nvSpPr>
        <p:spPr>
          <a:xfrm>
            <a:off x="5851652" y="5148198"/>
            <a:ext cx="431165"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1F517B"/>
                </a:solidFill>
                <a:latin typeface="微软雅黑"/>
                <a:cs typeface="微软雅黑"/>
              </a:rPr>
              <a:t>主</a:t>
            </a:r>
            <a:r>
              <a:rPr dirty="0" sz="1600" spc="-50" b="1">
                <a:solidFill>
                  <a:srgbClr val="1F517B"/>
                </a:solidFill>
                <a:latin typeface="微软雅黑"/>
                <a:cs typeface="微软雅黑"/>
              </a:rPr>
              <a:t>存</a:t>
            </a:r>
            <a:endParaRPr sz="1600">
              <a:latin typeface="微软雅黑"/>
              <a:cs typeface="微软雅黑"/>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3359"/>
            <a:ext cx="3131185" cy="787400"/>
            <a:chOff x="338327" y="213359"/>
            <a:chExt cx="3131185" cy="787400"/>
          </a:xfrm>
        </p:grpSpPr>
        <p:pic>
          <p:nvPicPr>
            <p:cNvPr id="3" name="object 3" descr=""/>
            <p:cNvPicPr/>
            <p:nvPr/>
          </p:nvPicPr>
          <p:blipFill>
            <a:blip r:embed="rId2" cstate="print"/>
            <a:stretch>
              <a:fillRect/>
            </a:stretch>
          </p:blipFill>
          <p:spPr>
            <a:xfrm>
              <a:off x="338327" y="213359"/>
              <a:ext cx="686562" cy="787146"/>
            </a:xfrm>
            <a:prstGeom prst="rect">
              <a:avLst/>
            </a:prstGeom>
          </p:spPr>
        </p:pic>
        <p:pic>
          <p:nvPicPr>
            <p:cNvPr id="4" name="object 4" descr=""/>
            <p:cNvPicPr/>
            <p:nvPr/>
          </p:nvPicPr>
          <p:blipFill>
            <a:blip r:embed="rId3" cstate="print"/>
            <a:stretch>
              <a:fillRect/>
            </a:stretch>
          </p:blipFill>
          <p:spPr>
            <a:xfrm>
              <a:off x="557784" y="213359"/>
              <a:ext cx="781050" cy="787146"/>
            </a:xfrm>
            <a:prstGeom prst="rect">
              <a:avLst/>
            </a:prstGeom>
          </p:spPr>
        </p:pic>
        <p:pic>
          <p:nvPicPr>
            <p:cNvPr id="5" name="object 5" descr=""/>
            <p:cNvPicPr/>
            <p:nvPr/>
          </p:nvPicPr>
          <p:blipFill>
            <a:blip r:embed="rId4" cstate="print"/>
            <a:stretch>
              <a:fillRect/>
            </a:stretch>
          </p:blipFill>
          <p:spPr>
            <a:xfrm>
              <a:off x="871727" y="213359"/>
              <a:ext cx="2597658" cy="787146"/>
            </a:xfrm>
            <a:prstGeom prst="rect">
              <a:avLst/>
            </a:prstGeom>
          </p:spPr>
        </p:pic>
      </p:grpSp>
      <p:sp>
        <p:nvSpPr>
          <p:cNvPr id="6" name="object 6"/>
          <p:cNvSpPr txBox="1">
            <a:spLocks noGrp="1"/>
          </p:cNvSpPr>
          <p:nvPr>
            <p:ph type="title"/>
          </p:nvPr>
        </p:nvSpPr>
        <p:spPr>
          <a:xfrm>
            <a:off x="546303" y="302513"/>
            <a:ext cx="2691765" cy="452120"/>
          </a:xfrm>
          <a:prstGeom prst="rect"/>
        </p:spPr>
        <p:txBody>
          <a:bodyPr wrap="square" lIns="0" tIns="12065" rIns="0" bIns="0" rtlCol="0" vert="horz">
            <a:spAutoFit/>
          </a:bodyPr>
          <a:lstStyle/>
          <a:p>
            <a:pPr marL="12700">
              <a:lnSpc>
                <a:spcPct val="100000"/>
              </a:lnSpc>
              <a:spcBef>
                <a:spcPts val="95"/>
              </a:spcBef>
              <a:tabLst>
                <a:tab pos="545465" algn="l"/>
              </a:tabLst>
            </a:pPr>
            <a:r>
              <a:rPr dirty="0" spc="-25"/>
              <a:t>5.</a:t>
            </a:r>
            <a:r>
              <a:rPr dirty="0"/>
              <a:t>	</a:t>
            </a:r>
            <a:r>
              <a:rPr dirty="0" spc="-35"/>
              <a:t>设</a:t>
            </a:r>
            <a:r>
              <a:rPr dirty="0" spc="-35"/>
              <a:t>备</a:t>
            </a:r>
            <a:r>
              <a:rPr dirty="0" spc="-35"/>
              <a:t>分</a:t>
            </a:r>
            <a:r>
              <a:rPr dirty="0" spc="-35"/>
              <a:t>配</a:t>
            </a:r>
            <a:r>
              <a:rPr dirty="0" spc="-35"/>
              <a:t>算</a:t>
            </a:r>
            <a:r>
              <a:rPr dirty="0" spc="-50"/>
              <a:t>法</a:t>
            </a:r>
          </a:p>
        </p:txBody>
      </p:sp>
      <p:sp>
        <p:nvSpPr>
          <p:cNvPr id="7" name="object 7" descr=""/>
          <p:cNvSpPr txBox="1"/>
          <p:nvPr/>
        </p:nvSpPr>
        <p:spPr>
          <a:xfrm>
            <a:off x="1169314" y="1294003"/>
            <a:ext cx="4826000" cy="3965575"/>
          </a:xfrm>
          <a:prstGeom prst="rect">
            <a:avLst/>
          </a:prstGeom>
        </p:spPr>
        <p:txBody>
          <a:bodyPr wrap="square" lIns="0" tIns="12700" rIns="0" bIns="0" rtlCol="0" vert="horz">
            <a:spAutoFit/>
          </a:bodyPr>
          <a:lstStyle/>
          <a:p>
            <a:pPr marL="240665" indent="-228600">
              <a:lnSpc>
                <a:spcPct val="100000"/>
              </a:lnSpc>
              <a:spcBef>
                <a:spcPts val="100"/>
              </a:spcBef>
              <a:buFont typeface="Arial"/>
              <a:buChar char="•"/>
              <a:tabLst>
                <a:tab pos="241300" algn="l"/>
              </a:tabLst>
            </a:pPr>
            <a:r>
              <a:rPr dirty="0" sz="2400" spc="-10">
                <a:solidFill>
                  <a:srgbClr val="1F517B"/>
                </a:solidFill>
                <a:latin typeface="微软雅黑"/>
                <a:cs typeface="微软雅黑"/>
              </a:rPr>
              <a:t>先来先服务算法</a:t>
            </a:r>
            <a:endParaRPr sz="2400">
              <a:latin typeface="微软雅黑"/>
              <a:cs typeface="微软雅黑"/>
            </a:endParaRPr>
          </a:p>
          <a:p>
            <a:pPr marL="240665" indent="-228600">
              <a:lnSpc>
                <a:spcPct val="100000"/>
              </a:lnSpc>
              <a:spcBef>
                <a:spcPts val="2040"/>
              </a:spcBef>
              <a:buFont typeface="Arial"/>
              <a:buChar char="•"/>
              <a:tabLst>
                <a:tab pos="241300" algn="l"/>
              </a:tabLst>
            </a:pPr>
            <a:r>
              <a:rPr dirty="0" sz="2400" spc="-10">
                <a:solidFill>
                  <a:srgbClr val="1F517B"/>
                </a:solidFill>
                <a:latin typeface="微软雅黑"/>
                <a:cs typeface="微软雅黑"/>
              </a:rPr>
              <a:t>优先级高者优先</a:t>
            </a:r>
            <a:endParaRPr sz="2400">
              <a:latin typeface="微软雅黑"/>
              <a:cs typeface="微软雅黑"/>
            </a:endParaRPr>
          </a:p>
          <a:p>
            <a:pPr marL="240665" indent="-228600">
              <a:lnSpc>
                <a:spcPct val="100000"/>
              </a:lnSpc>
              <a:spcBef>
                <a:spcPts val="2039"/>
              </a:spcBef>
              <a:buFont typeface="Arial"/>
              <a:buChar char="•"/>
              <a:tabLst>
                <a:tab pos="241300" algn="l"/>
              </a:tabLst>
            </a:pPr>
            <a:r>
              <a:rPr dirty="0" sz="2400" spc="-5" b="1">
                <a:solidFill>
                  <a:srgbClr val="C00000"/>
                </a:solidFill>
                <a:latin typeface="微软雅黑"/>
                <a:cs typeface="微软雅黑"/>
              </a:rPr>
              <a:t>特定设备分配算法－磁盘调度算法</a:t>
            </a:r>
            <a:endParaRPr sz="2400">
              <a:latin typeface="微软雅黑"/>
              <a:cs typeface="微软雅黑"/>
            </a:endParaRPr>
          </a:p>
          <a:p>
            <a:pPr lvl="1" marL="697865" indent="-229235">
              <a:lnSpc>
                <a:spcPct val="100000"/>
              </a:lnSpc>
              <a:spcBef>
                <a:spcPts val="1975"/>
              </a:spcBef>
              <a:buFont typeface="Arial"/>
              <a:buChar char="•"/>
              <a:tabLst>
                <a:tab pos="697865" algn="l"/>
                <a:tab pos="698500" algn="l"/>
              </a:tabLst>
            </a:pPr>
            <a:r>
              <a:rPr dirty="0" sz="2200" spc="-30" b="1">
                <a:solidFill>
                  <a:srgbClr val="1F517B"/>
                </a:solidFill>
                <a:latin typeface="微软雅黑"/>
                <a:cs typeface="微软雅黑"/>
              </a:rPr>
              <a:t>先</a:t>
            </a:r>
            <a:r>
              <a:rPr dirty="0" sz="2200" spc="-30" b="1">
                <a:solidFill>
                  <a:srgbClr val="1F517B"/>
                </a:solidFill>
                <a:latin typeface="微软雅黑"/>
                <a:cs typeface="微软雅黑"/>
              </a:rPr>
              <a:t>来</a:t>
            </a:r>
            <a:r>
              <a:rPr dirty="0" sz="2200" spc="-30" b="1">
                <a:solidFill>
                  <a:srgbClr val="1F517B"/>
                </a:solidFill>
                <a:latin typeface="微软雅黑"/>
                <a:cs typeface="微软雅黑"/>
              </a:rPr>
              <a:t>先</a:t>
            </a:r>
            <a:r>
              <a:rPr dirty="0" sz="2200" spc="-30" b="1">
                <a:solidFill>
                  <a:srgbClr val="1F517B"/>
                </a:solidFill>
                <a:latin typeface="微软雅黑"/>
                <a:cs typeface="微软雅黑"/>
              </a:rPr>
              <a:t>服</a:t>
            </a:r>
            <a:r>
              <a:rPr dirty="0" sz="2200" spc="-30" b="1">
                <a:solidFill>
                  <a:srgbClr val="1F517B"/>
                </a:solidFill>
                <a:latin typeface="微软雅黑"/>
                <a:cs typeface="微软雅黑"/>
              </a:rPr>
              <a:t>务</a:t>
            </a:r>
            <a:r>
              <a:rPr dirty="0" sz="2200" spc="-20" b="1">
                <a:solidFill>
                  <a:srgbClr val="1F517B"/>
                </a:solidFill>
                <a:latin typeface="微软雅黑"/>
                <a:cs typeface="微软雅黑"/>
              </a:rPr>
              <a:t>FCFS</a:t>
            </a:r>
            <a:endParaRPr sz="2200">
              <a:latin typeface="微软雅黑"/>
              <a:cs typeface="微软雅黑"/>
            </a:endParaRPr>
          </a:p>
          <a:p>
            <a:pPr lvl="1" marL="697865" indent="-229235">
              <a:lnSpc>
                <a:spcPct val="100000"/>
              </a:lnSpc>
              <a:spcBef>
                <a:spcPts val="1925"/>
              </a:spcBef>
              <a:buFont typeface="Arial"/>
              <a:buChar char="•"/>
              <a:tabLst>
                <a:tab pos="697865" algn="l"/>
                <a:tab pos="698500" algn="l"/>
              </a:tabLst>
            </a:pPr>
            <a:r>
              <a:rPr dirty="0" sz="2200" spc="-30" b="1">
                <a:solidFill>
                  <a:srgbClr val="1F517B"/>
                </a:solidFill>
                <a:latin typeface="微软雅黑"/>
                <a:cs typeface="微软雅黑"/>
              </a:rPr>
              <a:t>最</a:t>
            </a:r>
            <a:r>
              <a:rPr dirty="0" sz="2200" spc="-30" b="1">
                <a:solidFill>
                  <a:srgbClr val="1F517B"/>
                </a:solidFill>
                <a:latin typeface="微软雅黑"/>
                <a:cs typeface="微软雅黑"/>
              </a:rPr>
              <a:t>短</a:t>
            </a:r>
            <a:r>
              <a:rPr dirty="0" sz="2200" spc="-30" b="1">
                <a:solidFill>
                  <a:srgbClr val="1F517B"/>
                </a:solidFill>
                <a:latin typeface="微软雅黑"/>
                <a:cs typeface="微软雅黑"/>
              </a:rPr>
              <a:t>寻</a:t>
            </a:r>
            <a:r>
              <a:rPr dirty="0" sz="2200" spc="-30" b="1">
                <a:solidFill>
                  <a:srgbClr val="1F517B"/>
                </a:solidFill>
                <a:latin typeface="微软雅黑"/>
                <a:cs typeface="微软雅黑"/>
              </a:rPr>
              <a:t>道</a:t>
            </a:r>
            <a:r>
              <a:rPr dirty="0" sz="2200" spc="-30" b="1">
                <a:solidFill>
                  <a:srgbClr val="1F517B"/>
                </a:solidFill>
                <a:latin typeface="微软雅黑"/>
                <a:cs typeface="微软雅黑"/>
              </a:rPr>
              <a:t>时</a:t>
            </a:r>
            <a:r>
              <a:rPr dirty="0" sz="2200" spc="-30" b="1">
                <a:solidFill>
                  <a:srgbClr val="1F517B"/>
                </a:solidFill>
                <a:latin typeface="微软雅黑"/>
                <a:cs typeface="微软雅黑"/>
              </a:rPr>
              <a:t>间</a:t>
            </a:r>
            <a:r>
              <a:rPr dirty="0" sz="2200" spc="-30" b="1">
                <a:solidFill>
                  <a:srgbClr val="1F517B"/>
                </a:solidFill>
                <a:latin typeface="微软雅黑"/>
                <a:cs typeface="微软雅黑"/>
              </a:rPr>
              <a:t>优</a:t>
            </a:r>
            <a:r>
              <a:rPr dirty="0" sz="2200" spc="-30" b="1">
                <a:solidFill>
                  <a:srgbClr val="1F517B"/>
                </a:solidFill>
                <a:latin typeface="微软雅黑"/>
                <a:cs typeface="微软雅黑"/>
              </a:rPr>
              <a:t>先</a:t>
            </a:r>
            <a:r>
              <a:rPr dirty="0" sz="2200" spc="-20" b="1">
                <a:solidFill>
                  <a:srgbClr val="1F517B"/>
                </a:solidFill>
                <a:latin typeface="微软雅黑"/>
                <a:cs typeface="微软雅黑"/>
              </a:rPr>
              <a:t>SSTF</a:t>
            </a:r>
            <a:endParaRPr sz="2200">
              <a:latin typeface="微软雅黑"/>
              <a:cs typeface="微软雅黑"/>
            </a:endParaRPr>
          </a:p>
          <a:p>
            <a:pPr lvl="1" marL="697865" indent="-229235">
              <a:lnSpc>
                <a:spcPct val="100000"/>
              </a:lnSpc>
              <a:spcBef>
                <a:spcPts val="1920"/>
              </a:spcBef>
              <a:buFont typeface="Arial"/>
              <a:buChar char="•"/>
              <a:tabLst>
                <a:tab pos="697865" algn="l"/>
                <a:tab pos="698500" algn="l"/>
              </a:tabLst>
            </a:pPr>
            <a:r>
              <a:rPr dirty="0" sz="2200" spc="-30" b="1">
                <a:solidFill>
                  <a:srgbClr val="1F517B"/>
                </a:solidFill>
                <a:latin typeface="微软雅黑"/>
                <a:cs typeface="微软雅黑"/>
              </a:rPr>
              <a:t>扫</a:t>
            </a:r>
            <a:r>
              <a:rPr dirty="0" sz="2200" spc="-30" b="1">
                <a:solidFill>
                  <a:srgbClr val="1F517B"/>
                </a:solidFill>
                <a:latin typeface="微软雅黑"/>
                <a:cs typeface="微软雅黑"/>
              </a:rPr>
              <a:t>描</a:t>
            </a:r>
            <a:r>
              <a:rPr dirty="0" sz="2200" spc="-30" b="1">
                <a:solidFill>
                  <a:srgbClr val="1F517B"/>
                </a:solidFill>
                <a:latin typeface="微软雅黑"/>
                <a:cs typeface="微软雅黑"/>
              </a:rPr>
              <a:t>算</a:t>
            </a:r>
            <a:r>
              <a:rPr dirty="0" sz="2200" spc="-30" b="1">
                <a:solidFill>
                  <a:srgbClr val="1F517B"/>
                </a:solidFill>
                <a:latin typeface="微软雅黑"/>
                <a:cs typeface="微软雅黑"/>
              </a:rPr>
              <a:t>法</a:t>
            </a:r>
            <a:r>
              <a:rPr dirty="0" sz="2200" spc="-10" b="1">
                <a:solidFill>
                  <a:srgbClr val="1F517B"/>
                </a:solidFill>
                <a:latin typeface="微软雅黑"/>
                <a:cs typeface="微软雅黑"/>
              </a:rPr>
              <a:t>（SCAN）</a:t>
            </a:r>
            <a:endParaRPr sz="2200">
              <a:latin typeface="微软雅黑"/>
              <a:cs typeface="微软雅黑"/>
            </a:endParaRPr>
          </a:p>
          <a:p>
            <a:pPr lvl="1" marL="697865" indent="-229235">
              <a:lnSpc>
                <a:spcPct val="100000"/>
              </a:lnSpc>
              <a:spcBef>
                <a:spcPts val="1920"/>
              </a:spcBef>
              <a:buFont typeface="Arial"/>
              <a:buChar char="•"/>
              <a:tabLst>
                <a:tab pos="697865" algn="l"/>
                <a:tab pos="698500" algn="l"/>
              </a:tabLst>
            </a:pPr>
            <a:r>
              <a:rPr dirty="0" sz="2200" spc="-35" b="1">
                <a:solidFill>
                  <a:srgbClr val="1F517B"/>
                </a:solidFill>
                <a:latin typeface="微软雅黑"/>
                <a:cs typeface="微软雅黑"/>
              </a:rPr>
              <a:t>循</a:t>
            </a:r>
            <a:r>
              <a:rPr dirty="0" sz="2200" spc="-35" b="1">
                <a:solidFill>
                  <a:srgbClr val="1F517B"/>
                </a:solidFill>
                <a:latin typeface="微软雅黑"/>
                <a:cs typeface="微软雅黑"/>
              </a:rPr>
              <a:t>环</a:t>
            </a:r>
            <a:r>
              <a:rPr dirty="0" sz="2200" spc="-35" b="1">
                <a:solidFill>
                  <a:srgbClr val="1F517B"/>
                </a:solidFill>
                <a:latin typeface="微软雅黑"/>
                <a:cs typeface="微软雅黑"/>
              </a:rPr>
              <a:t>扫</a:t>
            </a:r>
            <a:r>
              <a:rPr dirty="0" sz="2200" spc="-35" b="1">
                <a:solidFill>
                  <a:srgbClr val="1F517B"/>
                </a:solidFill>
                <a:latin typeface="微软雅黑"/>
                <a:cs typeface="微软雅黑"/>
              </a:rPr>
              <a:t>描</a:t>
            </a:r>
            <a:r>
              <a:rPr dirty="0" sz="2200" spc="-35" b="1">
                <a:solidFill>
                  <a:srgbClr val="1F517B"/>
                </a:solidFill>
                <a:latin typeface="微软雅黑"/>
                <a:cs typeface="微软雅黑"/>
              </a:rPr>
              <a:t>算</a:t>
            </a:r>
            <a:r>
              <a:rPr dirty="0" sz="2200" spc="-35" b="1">
                <a:solidFill>
                  <a:srgbClr val="1F517B"/>
                </a:solidFill>
                <a:latin typeface="微软雅黑"/>
                <a:cs typeface="微软雅黑"/>
              </a:rPr>
              <a:t>法</a:t>
            </a:r>
            <a:r>
              <a:rPr dirty="0" sz="2200" spc="-10" b="1">
                <a:solidFill>
                  <a:srgbClr val="1F517B"/>
                </a:solidFill>
                <a:latin typeface="微软雅黑"/>
                <a:cs typeface="微软雅黑"/>
              </a:rPr>
              <a:t>（CSCAN）</a:t>
            </a:r>
            <a:endParaRPr sz="2200">
              <a:latin typeface="微软雅黑"/>
              <a:cs typeface="微软雅黑"/>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pic>
        <p:nvPicPr>
          <p:cNvPr id="3" name="object 3" descr=""/>
          <p:cNvPicPr/>
          <p:nvPr/>
        </p:nvPicPr>
        <p:blipFill>
          <a:blip r:embed="rId3" cstate="print"/>
          <a:stretch>
            <a:fillRect/>
          </a:stretch>
        </p:blipFill>
        <p:spPr>
          <a:xfrm>
            <a:off x="10056876" y="313943"/>
            <a:ext cx="1853183" cy="451103"/>
          </a:xfrm>
          <a:prstGeom prst="rect">
            <a:avLst/>
          </a:prstGeom>
        </p:spPr>
      </p:pic>
      <p:sp>
        <p:nvSpPr>
          <p:cNvPr id="4" name="object 4" descr=""/>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sp>
        <p:nvSpPr>
          <p:cNvPr id="5" name="object 5"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6" name="object 6"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7" name="object 7"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8" name="object 8"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9" name="object 9"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10" name="object 10"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11" name="object 11"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sp>
        <p:nvSpPr>
          <p:cNvPr id="12" name="object 12" descr=""/>
          <p:cNvSpPr/>
          <p:nvPr/>
        </p:nvSpPr>
        <p:spPr>
          <a:xfrm>
            <a:off x="405688" y="359409"/>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grpSp>
        <p:nvGrpSpPr>
          <p:cNvPr id="13" name="object 13" descr=""/>
          <p:cNvGrpSpPr/>
          <p:nvPr/>
        </p:nvGrpSpPr>
        <p:grpSpPr>
          <a:xfrm>
            <a:off x="1068324" y="1161288"/>
            <a:ext cx="3053715" cy="677545"/>
            <a:chOff x="1068324" y="1161288"/>
            <a:chExt cx="3053715" cy="677545"/>
          </a:xfrm>
        </p:grpSpPr>
        <p:pic>
          <p:nvPicPr>
            <p:cNvPr id="14" name="object 14" descr=""/>
            <p:cNvPicPr/>
            <p:nvPr/>
          </p:nvPicPr>
          <p:blipFill>
            <a:blip r:embed="rId4" cstate="print"/>
            <a:stretch>
              <a:fillRect/>
            </a:stretch>
          </p:blipFill>
          <p:spPr>
            <a:xfrm>
              <a:off x="1068324" y="1161288"/>
              <a:ext cx="521982" cy="677418"/>
            </a:xfrm>
            <a:prstGeom prst="rect">
              <a:avLst/>
            </a:prstGeom>
          </p:spPr>
        </p:pic>
        <p:pic>
          <p:nvPicPr>
            <p:cNvPr id="15" name="object 15" descr=""/>
            <p:cNvPicPr/>
            <p:nvPr/>
          </p:nvPicPr>
          <p:blipFill>
            <a:blip r:embed="rId5" cstate="print"/>
            <a:stretch>
              <a:fillRect/>
            </a:stretch>
          </p:blipFill>
          <p:spPr>
            <a:xfrm>
              <a:off x="1187196" y="1161288"/>
              <a:ext cx="590550" cy="677418"/>
            </a:xfrm>
            <a:prstGeom prst="rect">
              <a:avLst/>
            </a:prstGeom>
          </p:spPr>
        </p:pic>
        <p:pic>
          <p:nvPicPr>
            <p:cNvPr id="16" name="object 16" descr=""/>
            <p:cNvPicPr/>
            <p:nvPr/>
          </p:nvPicPr>
          <p:blipFill>
            <a:blip r:embed="rId6" cstate="print"/>
            <a:stretch>
              <a:fillRect/>
            </a:stretch>
          </p:blipFill>
          <p:spPr>
            <a:xfrm>
              <a:off x="1374648" y="1161288"/>
              <a:ext cx="521982" cy="677418"/>
            </a:xfrm>
            <a:prstGeom prst="rect">
              <a:avLst/>
            </a:prstGeom>
          </p:spPr>
        </p:pic>
        <p:pic>
          <p:nvPicPr>
            <p:cNvPr id="17" name="object 17" descr=""/>
            <p:cNvPicPr/>
            <p:nvPr/>
          </p:nvPicPr>
          <p:blipFill>
            <a:blip r:embed="rId7" cstate="print"/>
            <a:stretch>
              <a:fillRect/>
            </a:stretch>
          </p:blipFill>
          <p:spPr>
            <a:xfrm>
              <a:off x="1584960" y="1161288"/>
              <a:ext cx="1012697" cy="677418"/>
            </a:xfrm>
            <a:prstGeom prst="rect">
              <a:avLst/>
            </a:prstGeom>
          </p:spPr>
        </p:pic>
        <p:pic>
          <p:nvPicPr>
            <p:cNvPr id="18" name="object 18" descr=""/>
            <p:cNvPicPr/>
            <p:nvPr/>
          </p:nvPicPr>
          <p:blipFill>
            <a:blip r:embed="rId8" cstate="print"/>
            <a:stretch>
              <a:fillRect/>
            </a:stretch>
          </p:blipFill>
          <p:spPr>
            <a:xfrm>
              <a:off x="2194560" y="1161288"/>
              <a:ext cx="1317498" cy="677418"/>
            </a:xfrm>
            <a:prstGeom prst="rect">
              <a:avLst/>
            </a:prstGeom>
          </p:spPr>
        </p:pic>
        <p:pic>
          <p:nvPicPr>
            <p:cNvPr id="19" name="object 19" descr=""/>
            <p:cNvPicPr/>
            <p:nvPr/>
          </p:nvPicPr>
          <p:blipFill>
            <a:blip r:embed="rId9" cstate="print"/>
            <a:stretch>
              <a:fillRect/>
            </a:stretch>
          </p:blipFill>
          <p:spPr>
            <a:xfrm>
              <a:off x="3108959" y="1161288"/>
              <a:ext cx="1012698" cy="677418"/>
            </a:xfrm>
            <a:prstGeom prst="rect">
              <a:avLst/>
            </a:prstGeom>
          </p:spPr>
        </p:pic>
      </p:grpSp>
      <p:sp>
        <p:nvSpPr>
          <p:cNvPr id="20" name="object 20" descr=""/>
          <p:cNvSpPr txBox="1"/>
          <p:nvPr/>
        </p:nvSpPr>
        <p:spPr>
          <a:xfrm>
            <a:off x="1245819" y="1069811"/>
            <a:ext cx="9591675" cy="5132070"/>
          </a:xfrm>
          <a:prstGeom prst="rect">
            <a:avLst/>
          </a:prstGeom>
        </p:spPr>
        <p:txBody>
          <a:bodyPr wrap="square" lIns="0" tIns="179705" rIns="0" bIns="0" rtlCol="0" vert="horz">
            <a:spAutoFit/>
          </a:bodyPr>
          <a:lstStyle/>
          <a:p>
            <a:pPr marL="12700">
              <a:lnSpc>
                <a:spcPct val="100000"/>
              </a:lnSpc>
              <a:spcBef>
                <a:spcPts val="1415"/>
              </a:spcBef>
            </a:pPr>
            <a:r>
              <a:rPr dirty="0" sz="2400" b="1">
                <a:solidFill>
                  <a:srgbClr val="A40020"/>
                </a:solidFill>
                <a:latin typeface="微软雅黑"/>
                <a:cs typeface="微软雅黑"/>
              </a:rPr>
              <a:t>(1</a:t>
            </a:r>
            <a:r>
              <a:rPr dirty="0" sz="2400" spc="-10" b="1">
                <a:solidFill>
                  <a:srgbClr val="A40020"/>
                </a:solidFill>
                <a:latin typeface="微软雅黑"/>
                <a:cs typeface="微软雅黑"/>
              </a:rPr>
              <a:t>) 设备独立性概念</a:t>
            </a:r>
            <a:endParaRPr sz="2400">
              <a:latin typeface="微软雅黑"/>
              <a:cs typeface="微软雅黑"/>
            </a:endParaRPr>
          </a:p>
          <a:p>
            <a:pPr marL="546100">
              <a:lnSpc>
                <a:spcPct val="100000"/>
              </a:lnSpc>
              <a:spcBef>
                <a:spcPts val="1320"/>
              </a:spcBef>
            </a:pPr>
            <a:r>
              <a:rPr dirty="0" sz="2400" spc="-15" b="1">
                <a:solidFill>
                  <a:srgbClr val="1F517B"/>
                </a:solidFill>
                <a:latin typeface="微软雅黑"/>
                <a:cs typeface="微软雅黑"/>
              </a:rPr>
              <a:t>① 什么是设备独立性</a:t>
            </a:r>
            <a:endParaRPr sz="2400">
              <a:latin typeface="微软雅黑"/>
              <a:cs typeface="微软雅黑"/>
            </a:endParaRPr>
          </a:p>
          <a:p>
            <a:pPr marL="546100" marR="17145">
              <a:lnSpc>
                <a:spcPct val="125000"/>
              </a:lnSpc>
              <a:spcBef>
                <a:spcPts val="600"/>
              </a:spcBef>
            </a:pPr>
            <a:r>
              <a:rPr dirty="0" sz="2400" spc="-5">
                <a:latin typeface="微软雅黑"/>
                <a:cs typeface="微软雅黑"/>
              </a:rPr>
              <a:t>所谓设备独立性是指，用户在程序中使用的设备与实际使用的设备</a:t>
            </a:r>
            <a:r>
              <a:rPr dirty="0" sz="2400" spc="-5">
                <a:latin typeface="微软雅黑"/>
                <a:cs typeface="微软雅黑"/>
              </a:rPr>
              <a:t>无关，也就是在用户程序中仅使用逻辑设备名。</a:t>
            </a:r>
            <a:endParaRPr sz="2400">
              <a:latin typeface="微软雅黑"/>
              <a:cs typeface="微软雅黑"/>
            </a:endParaRPr>
          </a:p>
          <a:p>
            <a:pPr marL="546100">
              <a:lnSpc>
                <a:spcPct val="100000"/>
              </a:lnSpc>
              <a:spcBef>
                <a:spcPts val="1325"/>
              </a:spcBef>
            </a:pPr>
            <a:r>
              <a:rPr dirty="0" sz="2400" spc="-15" b="1">
                <a:solidFill>
                  <a:srgbClr val="1F517B"/>
                </a:solidFill>
                <a:latin typeface="微软雅黑"/>
                <a:cs typeface="微软雅黑"/>
              </a:rPr>
              <a:t>② 逻辑设备名</a:t>
            </a:r>
            <a:endParaRPr sz="2400">
              <a:latin typeface="微软雅黑"/>
              <a:cs typeface="微软雅黑"/>
            </a:endParaRPr>
          </a:p>
          <a:p>
            <a:pPr marL="546100" marR="7620">
              <a:lnSpc>
                <a:spcPct val="125000"/>
              </a:lnSpc>
              <a:spcBef>
                <a:spcPts val="600"/>
              </a:spcBef>
              <a:tabLst>
                <a:tab pos="5962650" algn="l"/>
              </a:tabLst>
            </a:pPr>
            <a:r>
              <a:rPr dirty="0" sz="2400">
                <a:latin typeface="微软雅黑"/>
                <a:cs typeface="微软雅黑"/>
              </a:rPr>
              <a:t>逻</a:t>
            </a:r>
            <a:r>
              <a:rPr dirty="0" sz="2400">
                <a:latin typeface="微软雅黑"/>
                <a:cs typeface="微软雅黑"/>
              </a:rPr>
              <a:t>辑</a:t>
            </a:r>
            <a:r>
              <a:rPr dirty="0" sz="2400">
                <a:latin typeface="微软雅黑"/>
                <a:cs typeface="微软雅黑"/>
              </a:rPr>
              <a:t>设</a:t>
            </a:r>
            <a:r>
              <a:rPr dirty="0" sz="2400">
                <a:latin typeface="微软雅黑"/>
                <a:cs typeface="微软雅黑"/>
              </a:rPr>
              <a:t>备</a:t>
            </a:r>
            <a:r>
              <a:rPr dirty="0" sz="2400">
                <a:latin typeface="微软雅黑"/>
                <a:cs typeface="微软雅黑"/>
              </a:rPr>
              <a:t>名</a:t>
            </a:r>
            <a:r>
              <a:rPr dirty="0" sz="2400">
                <a:latin typeface="微软雅黑"/>
                <a:cs typeface="微软雅黑"/>
              </a:rPr>
              <a:t>，</a:t>
            </a:r>
            <a:r>
              <a:rPr dirty="0" sz="2400">
                <a:latin typeface="微软雅黑"/>
                <a:cs typeface="微软雅黑"/>
              </a:rPr>
              <a:t>是</a:t>
            </a:r>
            <a:r>
              <a:rPr dirty="0" sz="2400">
                <a:latin typeface="微软雅黑"/>
                <a:cs typeface="微软雅黑"/>
              </a:rPr>
              <a:t>用</a:t>
            </a:r>
            <a:r>
              <a:rPr dirty="0" sz="2400">
                <a:latin typeface="微软雅黑"/>
                <a:cs typeface="微软雅黑"/>
              </a:rPr>
              <a:t>户</a:t>
            </a:r>
            <a:r>
              <a:rPr dirty="0" sz="2400">
                <a:latin typeface="微软雅黑"/>
                <a:cs typeface="微软雅黑"/>
              </a:rPr>
              <a:t>自</a:t>
            </a:r>
            <a:r>
              <a:rPr dirty="0" sz="2400">
                <a:latin typeface="微软雅黑"/>
                <a:cs typeface="微软雅黑"/>
              </a:rPr>
              <a:t>己</a:t>
            </a:r>
            <a:r>
              <a:rPr dirty="0" sz="2400">
                <a:latin typeface="微软雅黑"/>
                <a:cs typeface="微软雅黑"/>
              </a:rPr>
              <a:t>指</a:t>
            </a:r>
            <a:r>
              <a:rPr dirty="0" sz="2400">
                <a:latin typeface="微软雅黑"/>
                <a:cs typeface="微软雅黑"/>
              </a:rPr>
              <a:t>定</a:t>
            </a:r>
            <a:r>
              <a:rPr dirty="0" sz="2400">
                <a:latin typeface="微软雅黑"/>
                <a:cs typeface="微软雅黑"/>
              </a:rPr>
              <a:t>的</a:t>
            </a:r>
            <a:r>
              <a:rPr dirty="0" sz="2400">
                <a:latin typeface="微软雅黑"/>
                <a:cs typeface="微软雅黑"/>
              </a:rPr>
              <a:t>设</a:t>
            </a:r>
            <a:r>
              <a:rPr dirty="0" sz="2400">
                <a:latin typeface="微软雅黑"/>
                <a:cs typeface="微软雅黑"/>
              </a:rPr>
              <a:t>备</a:t>
            </a:r>
            <a:r>
              <a:rPr dirty="0" sz="2400" spc="-50">
                <a:latin typeface="微软雅黑"/>
                <a:cs typeface="微软雅黑"/>
              </a:rPr>
              <a:t>名</a:t>
            </a:r>
            <a:r>
              <a:rPr dirty="0" sz="2400">
                <a:latin typeface="微软雅黑"/>
                <a:cs typeface="微软雅黑"/>
              </a:rPr>
              <a:t>	</a:t>
            </a:r>
            <a:r>
              <a:rPr dirty="0" sz="2400">
                <a:latin typeface="Times New Roman"/>
                <a:cs typeface="Times New Roman"/>
              </a:rPr>
              <a:t>(</a:t>
            </a:r>
            <a:r>
              <a:rPr dirty="0" sz="2400">
                <a:latin typeface="微软雅黑"/>
                <a:cs typeface="微软雅黑"/>
              </a:rPr>
              <a:t>或</a:t>
            </a:r>
            <a:r>
              <a:rPr dirty="0" sz="2400">
                <a:latin typeface="微软雅黑"/>
                <a:cs typeface="微软雅黑"/>
              </a:rPr>
              <a:t>设</a:t>
            </a:r>
            <a:r>
              <a:rPr dirty="0" sz="2400">
                <a:latin typeface="微软雅黑"/>
                <a:cs typeface="微软雅黑"/>
              </a:rPr>
              <a:t>备</a:t>
            </a:r>
            <a:r>
              <a:rPr dirty="0" sz="2400">
                <a:latin typeface="微软雅黑"/>
                <a:cs typeface="微软雅黑"/>
              </a:rPr>
              <a:t>号</a:t>
            </a:r>
            <a:r>
              <a:rPr dirty="0" sz="2400">
                <a:latin typeface="Times New Roman"/>
                <a:cs typeface="Times New Roman"/>
              </a:rPr>
              <a:t>)</a:t>
            </a:r>
            <a:r>
              <a:rPr dirty="0" sz="2400">
                <a:latin typeface="微软雅黑"/>
                <a:cs typeface="微软雅黑"/>
              </a:rPr>
              <a:t>，</a:t>
            </a:r>
            <a:r>
              <a:rPr dirty="0" sz="2400">
                <a:latin typeface="微软雅黑"/>
                <a:cs typeface="微软雅黑"/>
              </a:rPr>
              <a:t>它</a:t>
            </a:r>
            <a:r>
              <a:rPr dirty="0" sz="2400">
                <a:latin typeface="微软雅黑"/>
                <a:cs typeface="微软雅黑"/>
              </a:rPr>
              <a:t>是</a:t>
            </a:r>
            <a:r>
              <a:rPr dirty="0" sz="2400">
                <a:latin typeface="微软雅黑"/>
                <a:cs typeface="微软雅黑"/>
              </a:rPr>
              <a:t>暂</a:t>
            </a:r>
            <a:r>
              <a:rPr dirty="0" sz="2400">
                <a:latin typeface="微软雅黑"/>
                <a:cs typeface="微软雅黑"/>
              </a:rPr>
              <a:t>时</a:t>
            </a:r>
            <a:r>
              <a:rPr dirty="0" sz="2400">
                <a:latin typeface="微软雅黑"/>
                <a:cs typeface="微软雅黑"/>
              </a:rPr>
              <a:t>的</a:t>
            </a:r>
            <a:r>
              <a:rPr dirty="0" sz="2400" spc="-50">
                <a:latin typeface="微软雅黑"/>
                <a:cs typeface="微软雅黑"/>
              </a:rPr>
              <a:t>、</a:t>
            </a:r>
            <a:r>
              <a:rPr dirty="0" sz="2400" spc="-10">
                <a:latin typeface="微软雅黑"/>
                <a:cs typeface="微软雅黑"/>
              </a:rPr>
              <a:t>可</a:t>
            </a:r>
            <a:r>
              <a:rPr dirty="0" sz="2400" spc="-10">
                <a:latin typeface="微软雅黑"/>
                <a:cs typeface="微软雅黑"/>
              </a:rPr>
              <a:t>更</a:t>
            </a:r>
            <a:r>
              <a:rPr dirty="0" sz="2400" spc="-10">
                <a:latin typeface="微软雅黑"/>
                <a:cs typeface="微软雅黑"/>
              </a:rPr>
              <a:t>改</a:t>
            </a:r>
            <a:r>
              <a:rPr dirty="0" sz="2400" spc="-10">
                <a:latin typeface="微软雅黑"/>
                <a:cs typeface="微软雅黑"/>
              </a:rPr>
              <a:t>的</a:t>
            </a:r>
            <a:r>
              <a:rPr dirty="0" sz="2400" spc="-50">
                <a:latin typeface="微软雅黑"/>
                <a:cs typeface="微软雅黑"/>
              </a:rPr>
              <a:t>。</a:t>
            </a:r>
            <a:endParaRPr sz="2400">
              <a:latin typeface="微软雅黑"/>
              <a:cs typeface="微软雅黑"/>
            </a:endParaRPr>
          </a:p>
          <a:p>
            <a:pPr marL="546100">
              <a:lnSpc>
                <a:spcPct val="100000"/>
              </a:lnSpc>
              <a:spcBef>
                <a:spcPts val="1320"/>
              </a:spcBef>
            </a:pPr>
            <a:r>
              <a:rPr dirty="0" sz="2400" spc="-15" b="1">
                <a:solidFill>
                  <a:srgbClr val="1F517B"/>
                </a:solidFill>
                <a:latin typeface="微软雅黑"/>
                <a:cs typeface="微软雅黑"/>
              </a:rPr>
              <a:t>③ 物理设备名</a:t>
            </a:r>
            <a:endParaRPr sz="2400">
              <a:latin typeface="微软雅黑"/>
              <a:cs typeface="微软雅黑"/>
            </a:endParaRPr>
          </a:p>
          <a:p>
            <a:pPr marL="546100">
              <a:lnSpc>
                <a:spcPct val="100000"/>
              </a:lnSpc>
              <a:spcBef>
                <a:spcPts val="1320"/>
              </a:spcBef>
            </a:pPr>
            <a:r>
              <a:rPr dirty="0" sz="2400" spc="-5">
                <a:latin typeface="微软雅黑"/>
                <a:cs typeface="微软雅黑"/>
              </a:rPr>
              <a:t>物理设备名，是系统提供的设备的标准名称，它是永久的、不可更</a:t>
            </a:r>
            <a:endParaRPr sz="2400">
              <a:latin typeface="微软雅黑"/>
              <a:cs typeface="微软雅黑"/>
            </a:endParaRPr>
          </a:p>
          <a:p>
            <a:pPr marL="546100">
              <a:lnSpc>
                <a:spcPct val="100000"/>
              </a:lnSpc>
              <a:spcBef>
                <a:spcPts val="725"/>
              </a:spcBef>
            </a:pPr>
            <a:r>
              <a:rPr dirty="0" sz="2400" spc="-20">
                <a:latin typeface="微软雅黑"/>
                <a:cs typeface="微软雅黑"/>
              </a:rPr>
              <a:t>改的。</a:t>
            </a:r>
            <a:endParaRPr sz="2400">
              <a:latin typeface="微软雅黑"/>
              <a:cs typeface="微软雅黑"/>
            </a:endParaRPr>
          </a:p>
        </p:txBody>
      </p:sp>
      <p:grpSp>
        <p:nvGrpSpPr>
          <p:cNvPr id="21" name="object 21" descr=""/>
          <p:cNvGrpSpPr/>
          <p:nvPr/>
        </p:nvGrpSpPr>
        <p:grpSpPr>
          <a:xfrm>
            <a:off x="358140" y="219456"/>
            <a:ext cx="2776220" cy="787400"/>
            <a:chOff x="358140" y="219456"/>
            <a:chExt cx="2776220" cy="787400"/>
          </a:xfrm>
        </p:grpSpPr>
        <p:pic>
          <p:nvPicPr>
            <p:cNvPr id="22" name="object 22" descr=""/>
            <p:cNvPicPr/>
            <p:nvPr/>
          </p:nvPicPr>
          <p:blipFill>
            <a:blip r:embed="rId10" cstate="print"/>
            <a:stretch>
              <a:fillRect/>
            </a:stretch>
          </p:blipFill>
          <p:spPr>
            <a:xfrm>
              <a:off x="358140" y="219456"/>
              <a:ext cx="1000506" cy="787146"/>
            </a:xfrm>
            <a:prstGeom prst="rect">
              <a:avLst/>
            </a:prstGeom>
          </p:spPr>
        </p:pic>
        <p:pic>
          <p:nvPicPr>
            <p:cNvPr id="23" name="object 23" descr=""/>
            <p:cNvPicPr/>
            <p:nvPr/>
          </p:nvPicPr>
          <p:blipFill>
            <a:blip r:embed="rId11" cstate="print"/>
            <a:stretch>
              <a:fillRect/>
            </a:stretch>
          </p:blipFill>
          <p:spPr>
            <a:xfrm>
              <a:off x="891540" y="219456"/>
              <a:ext cx="1177290" cy="787146"/>
            </a:xfrm>
            <a:prstGeom prst="rect">
              <a:avLst/>
            </a:prstGeom>
          </p:spPr>
        </p:pic>
        <p:pic>
          <p:nvPicPr>
            <p:cNvPr id="24" name="object 24" descr=""/>
            <p:cNvPicPr/>
            <p:nvPr/>
          </p:nvPicPr>
          <p:blipFill>
            <a:blip r:embed="rId12" cstate="print"/>
            <a:stretch>
              <a:fillRect/>
            </a:stretch>
          </p:blipFill>
          <p:spPr>
            <a:xfrm>
              <a:off x="1601723" y="219456"/>
              <a:ext cx="1532382" cy="787146"/>
            </a:xfrm>
            <a:prstGeom prst="rect">
              <a:avLst/>
            </a:prstGeom>
          </p:spPr>
        </p:pic>
      </p:grpSp>
      <p:sp>
        <p:nvSpPr>
          <p:cNvPr id="25" name="object 25"/>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tabLst>
                <a:tab pos="545465" algn="l"/>
              </a:tabLst>
            </a:pPr>
            <a:r>
              <a:rPr dirty="0" spc="-25"/>
              <a:t>4.</a:t>
            </a:r>
            <a:r>
              <a:rPr dirty="0"/>
              <a:t>	</a:t>
            </a:r>
            <a:r>
              <a:rPr dirty="0" spc="-40"/>
              <a:t>设备</a:t>
            </a:r>
            <a:r>
              <a:rPr dirty="0" spc="-35"/>
              <a:t>独</a:t>
            </a:r>
            <a:r>
              <a:rPr dirty="0" spc="-35"/>
              <a:t>立</a:t>
            </a:r>
            <a:r>
              <a:rPr dirty="0" spc="-50"/>
              <a:t>性</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38327" y="211836"/>
            <a:ext cx="3307841" cy="787145"/>
          </a:xfrm>
          <a:prstGeom prst="rect">
            <a:avLst/>
          </a:prstGeom>
        </p:spPr>
      </p:pic>
      <p:sp>
        <p:nvSpPr>
          <p:cNvPr id="3" name="object 3"/>
          <p:cNvSpPr txBox="1">
            <a:spLocks noGrp="1"/>
          </p:cNvSpPr>
          <p:nvPr>
            <p:ph type="title"/>
          </p:nvPr>
        </p:nvSpPr>
        <p:spPr>
          <a:xfrm>
            <a:off x="546303" y="300990"/>
            <a:ext cx="2866390" cy="452120"/>
          </a:xfrm>
          <a:prstGeom prst="rect"/>
        </p:spPr>
        <p:txBody>
          <a:bodyPr wrap="square" lIns="0" tIns="12065" rIns="0" bIns="0" rtlCol="0" vert="horz">
            <a:spAutoFit/>
          </a:bodyPr>
          <a:lstStyle/>
          <a:p>
            <a:pPr marL="12700">
              <a:lnSpc>
                <a:spcPct val="100000"/>
              </a:lnSpc>
              <a:spcBef>
                <a:spcPts val="95"/>
              </a:spcBef>
            </a:pPr>
            <a:r>
              <a:rPr dirty="0" spc="-35">
                <a:solidFill>
                  <a:srgbClr val="2D4E7D"/>
                </a:solidFill>
              </a:rPr>
              <a:t>磁</a:t>
            </a:r>
            <a:r>
              <a:rPr dirty="0" spc="-35">
                <a:solidFill>
                  <a:srgbClr val="2D4E7D"/>
                </a:solidFill>
              </a:rPr>
              <a:t>盘</a:t>
            </a:r>
            <a:r>
              <a:rPr dirty="0" spc="-35">
                <a:solidFill>
                  <a:srgbClr val="2D4E7D"/>
                </a:solidFill>
              </a:rPr>
              <a:t>访</a:t>
            </a:r>
            <a:r>
              <a:rPr dirty="0" spc="-35">
                <a:solidFill>
                  <a:srgbClr val="2D4E7D"/>
                </a:solidFill>
              </a:rPr>
              <a:t>问</a:t>
            </a:r>
            <a:r>
              <a:rPr dirty="0" spc="-35">
                <a:solidFill>
                  <a:srgbClr val="2D4E7D"/>
                </a:solidFill>
              </a:rPr>
              <a:t>时</a:t>
            </a:r>
            <a:r>
              <a:rPr dirty="0" spc="-35">
                <a:solidFill>
                  <a:srgbClr val="2D4E7D"/>
                </a:solidFill>
              </a:rPr>
              <a:t>间</a:t>
            </a:r>
            <a:r>
              <a:rPr dirty="0" spc="-35">
                <a:solidFill>
                  <a:srgbClr val="2D4E7D"/>
                </a:solidFill>
              </a:rPr>
              <a:t>之</a:t>
            </a:r>
            <a:r>
              <a:rPr dirty="0" spc="-50">
                <a:solidFill>
                  <a:srgbClr val="2D4E7D"/>
                </a:solidFill>
              </a:rPr>
              <a:t>一</a:t>
            </a:r>
          </a:p>
        </p:txBody>
      </p:sp>
      <p:sp>
        <p:nvSpPr>
          <p:cNvPr id="4" name="object 4" descr=""/>
          <p:cNvSpPr txBox="1"/>
          <p:nvPr/>
        </p:nvSpPr>
        <p:spPr>
          <a:xfrm>
            <a:off x="1149705" y="1465859"/>
            <a:ext cx="9894570" cy="4083685"/>
          </a:xfrm>
          <a:prstGeom prst="rect">
            <a:avLst/>
          </a:prstGeom>
        </p:spPr>
        <p:txBody>
          <a:bodyPr wrap="square" lIns="0" tIns="16510" rIns="0" bIns="0" rtlCol="0" vert="horz">
            <a:spAutoFit/>
          </a:bodyPr>
          <a:lstStyle/>
          <a:p>
            <a:pPr marL="266700" indent="-229235">
              <a:lnSpc>
                <a:spcPct val="100000"/>
              </a:lnSpc>
              <a:spcBef>
                <a:spcPts val="130"/>
              </a:spcBef>
              <a:buFont typeface="Arial"/>
              <a:buChar char="•"/>
              <a:tabLst>
                <a:tab pos="267335" algn="l"/>
              </a:tabLst>
            </a:pPr>
            <a:r>
              <a:rPr dirty="0" sz="2400" b="1">
                <a:solidFill>
                  <a:srgbClr val="C00000"/>
                </a:solidFill>
                <a:latin typeface="微软雅黑"/>
                <a:cs typeface="微软雅黑"/>
              </a:rPr>
              <a:t>寻道时间</a:t>
            </a:r>
            <a:r>
              <a:rPr dirty="0" sz="2500" spc="-25" b="1">
                <a:solidFill>
                  <a:srgbClr val="C00000"/>
                </a:solidFill>
                <a:latin typeface="微软雅黑"/>
                <a:cs typeface="微软雅黑"/>
              </a:rPr>
              <a:t>T</a:t>
            </a:r>
            <a:r>
              <a:rPr dirty="0" baseline="-20833" sz="2400" spc="-37" b="1">
                <a:solidFill>
                  <a:srgbClr val="C00000"/>
                </a:solidFill>
                <a:latin typeface="微软雅黑"/>
                <a:cs typeface="微软雅黑"/>
              </a:rPr>
              <a:t>s</a:t>
            </a:r>
            <a:endParaRPr baseline="-20833" sz="2400">
              <a:latin typeface="微软雅黑"/>
              <a:cs typeface="微软雅黑"/>
            </a:endParaRPr>
          </a:p>
          <a:p>
            <a:pPr marL="266700">
              <a:lnSpc>
                <a:spcPct val="100000"/>
              </a:lnSpc>
              <a:spcBef>
                <a:spcPts val="2425"/>
              </a:spcBef>
            </a:pPr>
            <a:r>
              <a:rPr dirty="0" sz="2400" spc="50">
                <a:solidFill>
                  <a:srgbClr val="1F517B"/>
                </a:solidFill>
                <a:latin typeface="微软雅黑"/>
                <a:cs typeface="微软雅黑"/>
              </a:rPr>
              <a:t>把磁臂(磁头)移动到指定磁道上所经历的时间。该时间是启动磁臂的时</a:t>
            </a:r>
            <a:endParaRPr sz="2400">
              <a:latin typeface="微软雅黑"/>
              <a:cs typeface="微软雅黑"/>
            </a:endParaRPr>
          </a:p>
          <a:p>
            <a:pPr marL="266700">
              <a:lnSpc>
                <a:spcPct val="100000"/>
              </a:lnSpc>
              <a:spcBef>
                <a:spcPts val="910"/>
              </a:spcBef>
            </a:pPr>
            <a:r>
              <a:rPr dirty="0" sz="2400">
                <a:solidFill>
                  <a:srgbClr val="1F517B"/>
                </a:solidFill>
                <a:latin typeface="微软雅黑"/>
                <a:cs typeface="微软雅黑"/>
              </a:rPr>
              <a:t>间s</a:t>
            </a:r>
            <a:r>
              <a:rPr dirty="0" sz="2400" spc="-5">
                <a:solidFill>
                  <a:srgbClr val="1F517B"/>
                </a:solidFill>
                <a:latin typeface="微软雅黑"/>
                <a:cs typeface="微软雅黑"/>
              </a:rPr>
              <a:t>与磁头移动 </a:t>
            </a:r>
            <a:r>
              <a:rPr dirty="0" sz="2500">
                <a:solidFill>
                  <a:srgbClr val="1F517B"/>
                </a:solidFill>
                <a:latin typeface="微软雅黑"/>
                <a:cs typeface="微软雅黑"/>
              </a:rPr>
              <a:t>n</a:t>
            </a:r>
            <a:r>
              <a:rPr dirty="0" sz="2500" spc="-55">
                <a:solidFill>
                  <a:srgbClr val="1F517B"/>
                </a:solidFill>
                <a:latin typeface="微软雅黑"/>
                <a:cs typeface="微软雅黑"/>
              </a:rPr>
              <a:t> </a:t>
            </a:r>
            <a:r>
              <a:rPr dirty="0" sz="2400" spc="-10">
                <a:solidFill>
                  <a:srgbClr val="1F517B"/>
                </a:solidFill>
                <a:latin typeface="微软雅黑"/>
                <a:cs typeface="微软雅黑"/>
              </a:rPr>
              <a:t>条磁道所花费的时间之和， 即：</a:t>
            </a:r>
            <a:endParaRPr sz="2400">
              <a:latin typeface="微软雅黑"/>
              <a:cs typeface="微软雅黑"/>
            </a:endParaRPr>
          </a:p>
          <a:p>
            <a:pPr marL="266700" marR="4060825" indent="3900170">
              <a:lnSpc>
                <a:spcPts val="5330"/>
              </a:lnSpc>
              <a:spcBef>
                <a:spcPts val="565"/>
              </a:spcBef>
            </a:pPr>
            <a:r>
              <a:rPr dirty="0" sz="2500" spc="-10">
                <a:solidFill>
                  <a:srgbClr val="1F517B"/>
                </a:solidFill>
                <a:latin typeface="微软雅黑"/>
                <a:cs typeface="微软雅黑"/>
              </a:rPr>
              <a:t>T</a:t>
            </a:r>
            <a:r>
              <a:rPr dirty="0" baseline="-20833" sz="2400" spc="-15">
                <a:solidFill>
                  <a:srgbClr val="1F517B"/>
                </a:solidFill>
                <a:latin typeface="微软雅黑"/>
                <a:cs typeface="微软雅黑"/>
              </a:rPr>
              <a:t>s</a:t>
            </a:r>
            <a:r>
              <a:rPr dirty="0" sz="2400" spc="-10">
                <a:solidFill>
                  <a:srgbClr val="1F517B"/>
                </a:solidFill>
                <a:latin typeface="微软雅黑"/>
                <a:cs typeface="微软雅黑"/>
              </a:rPr>
              <a:t>=</a:t>
            </a:r>
            <a:r>
              <a:rPr dirty="0" sz="2500" spc="-10">
                <a:solidFill>
                  <a:srgbClr val="1F517B"/>
                </a:solidFill>
                <a:latin typeface="微软雅黑"/>
                <a:cs typeface="微软雅黑"/>
              </a:rPr>
              <a:t>m</a:t>
            </a:r>
            <a:r>
              <a:rPr dirty="0" sz="2400" spc="-10">
                <a:solidFill>
                  <a:srgbClr val="1F517B"/>
                </a:solidFill>
                <a:latin typeface="微软雅黑"/>
                <a:cs typeface="微软雅黑"/>
              </a:rPr>
              <a:t>×</a:t>
            </a:r>
            <a:r>
              <a:rPr dirty="0" sz="2500" spc="-10">
                <a:solidFill>
                  <a:srgbClr val="1F517B"/>
                </a:solidFill>
                <a:latin typeface="微软雅黑"/>
                <a:cs typeface="微软雅黑"/>
              </a:rPr>
              <a:t>n</a:t>
            </a:r>
            <a:r>
              <a:rPr dirty="0" sz="2400" spc="-10">
                <a:solidFill>
                  <a:srgbClr val="1F517B"/>
                </a:solidFill>
                <a:latin typeface="微软雅黑"/>
                <a:cs typeface="微软雅黑"/>
              </a:rPr>
              <a:t>+</a:t>
            </a:r>
            <a:r>
              <a:rPr dirty="0" sz="2500" spc="-10">
                <a:solidFill>
                  <a:srgbClr val="1F517B"/>
                </a:solidFill>
                <a:latin typeface="微软雅黑"/>
                <a:cs typeface="微软雅黑"/>
              </a:rPr>
              <a:t>s </a:t>
            </a:r>
            <a:r>
              <a:rPr dirty="0" sz="2500">
                <a:solidFill>
                  <a:srgbClr val="1F517B"/>
                </a:solidFill>
                <a:latin typeface="微软雅黑"/>
                <a:cs typeface="微软雅黑"/>
              </a:rPr>
              <a:t>m</a:t>
            </a:r>
            <a:r>
              <a:rPr dirty="0" sz="2500" spc="-114">
                <a:solidFill>
                  <a:srgbClr val="1F517B"/>
                </a:solidFill>
                <a:latin typeface="微软雅黑"/>
                <a:cs typeface="微软雅黑"/>
              </a:rPr>
              <a:t> </a:t>
            </a:r>
            <a:r>
              <a:rPr dirty="0" sz="2400" spc="-10">
                <a:solidFill>
                  <a:srgbClr val="1F517B"/>
                </a:solidFill>
                <a:latin typeface="微软雅黑"/>
                <a:cs typeface="微软雅黑"/>
              </a:rPr>
              <a:t>是一常数，与磁盘驱动器的速度有关。</a:t>
            </a:r>
            <a:endParaRPr sz="2400">
              <a:latin typeface="微软雅黑"/>
              <a:cs typeface="微软雅黑"/>
            </a:endParaRPr>
          </a:p>
          <a:p>
            <a:pPr lvl="1" marL="723900" indent="-229235">
              <a:lnSpc>
                <a:spcPct val="100000"/>
              </a:lnSpc>
              <a:spcBef>
                <a:spcPts val="1150"/>
              </a:spcBef>
              <a:buFont typeface="Arial"/>
              <a:buChar char="•"/>
              <a:tabLst>
                <a:tab pos="724535" algn="l"/>
              </a:tabLst>
            </a:pPr>
            <a:r>
              <a:rPr dirty="0" sz="2400" spc="-10">
                <a:solidFill>
                  <a:srgbClr val="1F517B"/>
                </a:solidFill>
                <a:latin typeface="微软雅黑"/>
                <a:cs typeface="微软雅黑"/>
              </a:rPr>
              <a:t>对一般磁盘，</a:t>
            </a:r>
            <a:r>
              <a:rPr dirty="0" sz="2500" spc="-10">
                <a:solidFill>
                  <a:srgbClr val="1F517B"/>
                </a:solidFill>
                <a:latin typeface="微软雅黑"/>
                <a:cs typeface="微软雅黑"/>
              </a:rPr>
              <a:t>m</a:t>
            </a:r>
            <a:r>
              <a:rPr dirty="0" sz="2400" spc="-10">
                <a:solidFill>
                  <a:srgbClr val="1F517B"/>
                </a:solidFill>
                <a:latin typeface="微软雅黑"/>
                <a:cs typeface="微软雅黑"/>
              </a:rPr>
              <a:t>=0.2；</a:t>
            </a:r>
            <a:endParaRPr sz="2400">
              <a:latin typeface="微软雅黑"/>
              <a:cs typeface="微软雅黑"/>
            </a:endParaRPr>
          </a:p>
          <a:p>
            <a:pPr lvl="1" marL="723900" indent="-229235">
              <a:lnSpc>
                <a:spcPct val="100000"/>
              </a:lnSpc>
              <a:spcBef>
                <a:spcPts val="1325"/>
              </a:spcBef>
              <a:buFont typeface="Arial"/>
              <a:buChar char="•"/>
              <a:tabLst>
                <a:tab pos="724535" algn="l"/>
              </a:tabLst>
            </a:pPr>
            <a:r>
              <a:rPr dirty="0" sz="2400">
                <a:solidFill>
                  <a:srgbClr val="1F517B"/>
                </a:solidFill>
                <a:latin typeface="微软雅黑"/>
                <a:cs typeface="微软雅黑"/>
              </a:rPr>
              <a:t>对高速磁盘，</a:t>
            </a:r>
            <a:r>
              <a:rPr dirty="0" sz="2500">
                <a:solidFill>
                  <a:srgbClr val="1F517B"/>
                </a:solidFill>
                <a:latin typeface="微软雅黑"/>
                <a:cs typeface="微软雅黑"/>
              </a:rPr>
              <a:t>m</a:t>
            </a:r>
            <a:r>
              <a:rPr dirty="0" sz="2500" spc="-50">
                <a:solidFill>
                  <a:srgbClr val="1F517B"/>
                </a:solidFill>
                <a:latin typeface="微软雅黑"/>
                <a:cs typeface="微软雅黑"/>
              </a:rPr>
              <a:t> </a:t>
            </a:r>
            <a:r>
              <a:rPr dirty="0" sz="2400" spc="-15">
                <a:solidFill>
                  <a:srgbClr val="1F517B"/>
                </a:solidFill>
                <a:latin typeface="微软雅黑"/>
                <a:cs typeface="微软雅黑"/>
              </a:rPr>
              <a:t>≤ </a:t>
            </a:r>
            <a:r>
              <a:rPr dirty="0" sz="2400" spc="-10">
                <a:solidFill>
                  <a:srgbClr val="1F517B"/>
                </a:solidFill>
                <a:latin typeface="微软雅黑"/>
                <a:cs typeface="微软雅黑"/>
              </a:rPr>
              <a:t>0.1</a:t>
            </a:r>
            <a:r>
              <a:rPr dirty="0" sz="2400" spc="-5">
                <a:solidFill>
                  <a:srgbClr val="1F517B"/>
                </a:solidFill>
                <a:latin typeface="微软雅黑"/>
                <a:cs typeface="微软雅黑"/>
              </a:rPr>
              <a:t>，磁臂的启动时间约为</a:t>
            </a:r>
            <a:r>
              <a:rPr dirty="0" sz="2400" spc="-10">
                <a:solidFill>
                  <a:srgbClr val="1F517B"/>
                </a:solidFill>
                <a:latin typeface="微软雅黑"/>
                <a:cs typeface="微软雅黑"/>
              </a:rPr>
              <a:t>2ms</a:t>
            </a:r>
            <a:r>
              <a:rPr dirty="0" sz="2400" spc="-50">
                <a:solidFill>
                  <a:srgbClr val="1F517B"/>
                </a:solidFill>
                <a:latin typeface="微软雅黑"/>
                <a:cs typeface="微软雅黑"/>
              </a:rPr>
              <a:t>。</a:t>
            </a:r>
            <a:endParaRPr sz="2400">
              <a:latin typeface="微软雅黑"/>
              <a:cs typeface="微软雅黑"/>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3308350" cy="787400"/>
            <a:chOff x="338327" y="211836"/>
            <a:chExt cx="3308350" cy="787400"/>
          </a:xfrm>
        </p:grpSpPr>
        <p:pic>
          <p:nvPicPr>
            <p:cNvPr id="3" name="object 3" descr=""/>
            <p:cNvPicPr/>
            <p:nvPr/>
          </p:nvPicPr>
          <p:blipFill>
            <a:blip r:embed="rId2" cstate="print"/>
            <a:stretch>
              <a:fillRect/>
            </a:stretch>
          </p:blipFill>
          <p:spPr>
            <a:xfrm>
              <a:off x="338327" y="211836"/>
              <a:ext cx="2597658" cy="787145"/>
            </a:xfrm>
            <a:prstGeom prst="rect">
              <a:avLst/>
            </a:prstGeom>
          </p:spPr>
        </p:pic>
        <p:pic>
          <p:nvPicPr>
            <p:cNvPr id="4" name="object 4" descr=""/>
            <p:cNvPicPr/>
            <p:nvPr/>
          </p:nvPicPr>
          <p:blipFill>
            <a:blip r:embed="rId3" cstate="print"/>
            <a:stretch>
              <a:fillRect/>
            </a:stretch>
          </p:blipFill>
          <p:spPr>
            <a:xfrm>
              <a:off x="2468879" y="211836"/>
              <a:ext cx="1177290" cy="787145"/>
            </a:xfrm>
            <a:prstGeom prst="rect">
              <a:avLst/>
            </a:prstGeom>
          </p:spPr>
        </p:pic>
      </p:grpSp>
      <p:sp>
        <p:nvSpPr>
          <p:cNvPr id="5" name="object 5"/>
          <p:cNvSpPr txBox="1">
            <a:spLocks noGrp="1"/>
          </p:cNvSpPr>
          <p:nvPr>
            <p:ph type="title"/>
          </p:nvPr>
        </p:nvSpPr>
        <p:spPr>
          <a:xfrm>
            <a:off x="546303" y="300990"/>
            <a:ext cx="2867025" cy="452120"/>
          </a:xfrm>
          <a:prstGeom prst="rect"/>
        </p:spPr>
        <p:txBody>
          <a:bodyPr wrap="square" lIns="0" tIns="12065" rIns="0" bIns="0" rtlCol="0" vert="horz">
            <a:spAutoFit/>
          </a:bodyPr>
          <a:lstStyle/>
          <a:p>
            <a:pPr marL="12700">
              <a:lnSpc>
                <a:spcPct val="100000"/>
              </a:lnSpc>
              <a:spcBef>
                <a:spcPts val="95"/>
              </a:spcBef>
            </a:pPr>
            <a:r>
              <a:rPr dirty="0" spc="-35">
                <a:solidFill>
                  <a:srgbClr val="2D4E7D"/>
                </a:solidFill>
              </a:rPr>
              <a:t>磁</a:t>
            </a:r>
            <a:r>
              <a:rPr dirty="0" spc="-35">
                <a:solidFill>
                  <a:srgbClr val="2D4E7D"/>
                </a:solidFill>
              </a:rPr>
              <a:t>盘</a:t>
            </a:r>
            <a:r>
              <a:rPr dirty="0" spc="-35">
                <a:solidFill>
                  <a:srgbClr val="2D4E7D"/>
                </a:solidFill>
              </a:rPr>
              <a:t>访</a:t>
            </a:r>
            <a:r>
              <a:rPr dirty="0" spc="-35">
                <a:solidFill>
                  <a:srgbClr val="2D4E7D"/>
                </a:solidFill>
              </a:rPr>
              <a:t>问</a:t>
            </a:r>
            <a:r>
              <a:rPr dirty="0" spc="-35">
                <a:solidFill>
                  <a:srgbClr val="2D4E7D"/>
                </a:solidFill>
              </a:rPr>
              <a:t>时</a:t>
            </a:r>
            <a:r>
              <a:rPr dirty="0" spc="-35">
                <a:solidFill>
                  <a:srgbClr val="2D4E7D"/>
                </a:solidFill>
              </a:rPr>
              <a:t>间</a:t>
            </a:r>
            <a:r>
              <a:rPr dirty="0" spc="-35">
                <a:solidFill>
                  <a:srgbClr val="2D4E7D"/>
                </a:solidFill>
              </a:rPr>
              <a:t>之</a:t>
            </a:r>
            <a:r>
              <a:rPr dirty="0" spc="-50">
                <a:solidFill>
                  <a:srgbClr val="2D4E7D"/>
                </a:solidFill>
              </a:rPr>
              <a:t>二</a:t>
            </a:r>
          </a:p>
        </p:txBody>
      </p:sp>
      <p:sp>
        <p:nvSpPr>
          <p:cNvPr id="6" name="object 6" descr=""/>
          <p:cNvSpPr txBox="1"/>
          <p:nvPr/>
        </p:nvSpPr>
        <p:spPr>
          <a:xfrm>
            <a:off x="1137005" y="1534439"/>
            <a:ext cx="9920605" cy="3883660"/>
          </a:xfrm>
          <a:prstGeom prst="rect">
            <a:avLst/>
          </a:prstGeom>
        </p:spPr>
        <p:txBody>
          <a:bodyPr wrap="square" lIns="0" tIns="16510" rIns="0" bIns="0" rtlCol="0" vert="horz">
            <a:spAutoFit/>
          </a:bodyPr>
          <a:lstStyle/>
          <a:p>
            <a:pPr marL="279400" indent="-229235">
              <a:lnSpc>
                <a:spcPct val="100000"/>
              </a:lnSpc>
              <a:spcBef>
                <a:spcPts val="130"/>
              </a:spcBef>
              <a:buFont typeface="Arial"/>
              <a:buChar char="•"/>
              <a:tabLst>
                <a:tab pos="280035" algn="l"/>
              </a:tabLst>
            </a:pPr>
            <a:r>
              <a:rPr dirty="0" sz="2400" b="1">
                <a:solidFill>
                  <a:srgbClr val="C00000"/>
                </a:solidFill>
                <a:latin typeface="微软雅黑"/>
                <a:cs typeface="微软雅黑"/>
              </a:rPr>
              <a:t>旋转延迟时间</a:t>
            </a:r>
            <a:r>
              <a:rPr dirty="0" sz="2500" spc="-25" b="1">
                <a:solidFill>
                  <a:srgbClr val="C00000"/>
                </a:solidFill>
                <a:latin typeface="微软雅黑"/>
                <a:cs typeface="微软雅黑"/>
              </a:rPr>
              <a:t>T</a:t>
            </a:r>
            <a:r>
              <a:rPr dirty="0" baseline="-20833" sz="2400" spc="-37" b="1">
                <a:solidFill>
                  <a:srgbClr val="C00000"/>
                </a:solidFill>
                <a:latin typeface="微软雅黑"/>
                <a:cs typeface="微软雅黑"/>
              </a:rPr>
              <a:t>τ</a:t>
            </a:r>
            <a:endParaRPr baseline="-20833" sz="2400">
              <a:latin typeface="微软雅黑"/>
              <a:cs typeface="微软雅黑"/>
            </a:endParaRPr>
          </a:p>
          <a:p>
            <a:pPr marL="279400">
              <a:lnSpc>
                <a:spcPct val="100000"/>
              </a:lnSpc>
              <a:spcBef>
                <a:spcPts val="3145"/>
              </a:spcBef>
            </a:pPr>
            <a:r>
              <a:rPr dirty="0" sz="2400" spc="-15">
                <a:solidFill>
                  <a:srgbClr val="1F517B"/>
                </a:solidFill>
                <a:latin typeface="微软雅黑"/>
                <a:cs typeface="微软雅黑"/>
              </a:rPr>
              <a:t>指定扇区移动到磁头下面所经历的时间。</a:t>
            </a:r>
            <a:endParaRPr sz="2400">
              <a:latin typeface="微软雅黑"/>
              <a:cs typeface="微软雅黑"/>
            </a:endParaRPr>
          </a:p>
          <a:p>
            <a:pPr lvl="1" marL="736600" marR="43180" indent="-229235">
              <a:lnSpc>
                <a:spcPct val="156600"/>
              </a:lnSpc>
              <a:spcBef>
                <a:spcPts val="1540"/>
              </a:spcBef>
              <a:buFont typeface="Arial"/>
              <a:buChar char="•"/>
              <a:tabLst>
                <a:tab pos="737235" algn="l"/>
              </a:tabLst>
            </a:pPr>
            <a:r>
              <a:rPr dirty="0" sz="2400">
                <a:solidFill>
                  <a:srgbClr val="1F517B"/>
                </a:solidFill>
                <a:latin typeface="微软雅黑"/>
                <a:cs typeface="微软雅黑"/>
              </a:rPr>
              <a:t>对于硬盘，典型的旋转速度大多为5400r/min，每转需时</a:t>
            </a:r>
            <a:r>
              <a:rPr dirty="0" sz="2400" spc="-10">
                <a:solidFill>
                  <a:srgbClr val="1F517B"/>
                </a:solidFill>
                <a:latin typeface="微软雅黑"/>
                <a:cs typeface="微软雅黑"/>
              </a:rPr>
              <a:t>11.1ms，</a:t>
            </a:r>
            <a:r>
              <a:rPr dirty="0" sz="2400">
                <a:solidFill>
                  <a:srgbClr val="1F517B"/>
                </a:solidFill>
                <a:latin typeface="微软雅黑"/>
                <a:cs typeface="微软雅黑"/>
              </a:rPr>
              <a:t>平均旋转延迟时间</a:t>
            </a:r>
            <a:r>
              <a:rPr dirty="0" sz="2500" spc="-40">
                <a:solidFill>
                  <a:srgbClr val="1F517B"/>
                </a:solidFill>
                <a:latin typeface="微软雅黑"/>
                <a:cs typeface="微软雅黑"/>
              </a:rPr>
              <a:t>T</a:t>
            </a:r>
            <a:r>
              <a:rPr dirty="0" baseline="-20833" sz="2400" spc="-60">
                <a:solidFill>
                  <a:srgbClr val="1F517B"/>
                </a:solidFill>
                <a:latin typeface="微软雅黑"/>
                <a:cs typeface="微软雅黑"/>
              </a:rPr>
              <a:t>τ</a:t>
            </a:r>
            <a:r>
              <a:rPr dirty="0" sz="2400">
                <a:solidFill>
                  <a:srgbClr val="1F517B"/>
                </a:solidFill>
                <a:latin typeface="微软雅黑"/>
                <a:cs typeface="微软雅黑"/>
              </a:rPr>
              <a:t>为5.55</a:t>
            </a:r>
            <a:r>
              <a:rPr dirty="0" sz="2400" spc="10">
                <a:solidFill>
                  <a:srgbClr val="1F517B"/>
                </a:solidFill>
                <a:latin typeface="微软雅黑"/>
                <a:cs typeface="微软雅黑"/>
              </a:rPr>
              <a:t> </a:t>
            </a:r>
            <a:r>
              <a:rPr dirty="0" sz="2400" spc="-25">
                <a:solidFill>
                  <a:srgbClr val="1F517B"/>
                </a:solidFill>
                <a:latin typeface="微软雅黑"/>
                <a:cs typeface="微软雅黑"/>
              </a:rPr>
              <a:t>ms；</a:t>
            </a:r>
            <a:endParaRPr sz="2400">
              <a:latin typeface="微软雅黑"/>
              <a:cs typeface="微软雅黑"/>
            </a:endParaRPr>
          </a:p>
          <a:p>
            <a:pPr lvl="1" marL="736600" marR="43180" indent="-229235">
              <a:lnSpc>
                <a:spcPct val="160100"/>
              </a:lnSpc>
              <a:spcBef>
                <a:spcPts val="1420"/>
              </a:spcBef>
              <a:buFont typeface="Arial"/>
              <a:buChar char="•"/>
              <a:tabLst>
                <a:tab pos="737235" algn="l"/>
              </a:tabLst>
            </a:pPr>
            <a:r>
              <a:rPr dirty="0" sz="2400" spc="210">
                <a:solidFill>
                  <a:srgbClr val="1F517B"/>
                </a:solidFill>
                <a:latin typeface="微软雅黑"/>
                <a:cs typeface="微软雅黑"/>
              </a:rPr>
              <a:t>对于软盘， 其旋转速度为</a:t>
            </a:r>
            <a:r>
              <a:rPr dirty="0" sz="2400" spc="200">
                <a:solidFill>
                  <a:srgbClr val="1F517B"/>
                </a:solidFill>
                <a:latin typeface="微软雅黑"/>
                <a:cs typeface="微软雅黑"/>
              </a:rPr>
              <a:t>300</a:t>
            </a:r>
            <a:r>
              <a:rPr dirty="0" sz="2400" spc="-405">
                <a:solidFill>
                  <a:srgbClr val="1F517B"/>
                </a:solidFill>
                <a:latin typeface="微软雅黑"/>
                <a:cs typeface="微软雅黑"/>
              </a:rPr>
              <a:t> </a:t>
            </a:r>
            <a:r>
              <a:rPr dirty="0" sz="2400">
                <a:solidFill>
                  <a:srgbClr val="1F517B"/>
                </a:solidFill>
                <a:latin typeface="微软雅黑"/>
                <a:cs typeface="微软雅黑"/>
              </a:rPr>
              <a:t>r</a:t>
            </a:r>
            <a:r>
              <a:rPr dirty="0" sz="2400" spc="-275">
                <a:solidFill>
                  <a:srgbClr val="1F517B"/>
                </a:solidFill>
                <a:latin typeface="微软雅黑"/>
                <a:cs typeface="微软雅黑"/>
              </a:rPr>
              <a:t> / </a:t>
            </a:r>
            <a:r>
              <a:rPr dirty="0" sz="2400">
                <a:solidFill>
                  <a:srgbClr val="1F517B"/>
                </a:solidFill>
                <a:latin typeface="微软雅黑"/>
                <a:cs typeface="微软雅黑"/>
              </a:rPr>
              <a:t>m</a:t>
            </a:r>
            <a:r>
              <a:rPr dirty="0" sz="2400" spc="-409">
                <a:solidFill>
                  <a:srgbClr val="1F517B"/>
                </a:solidFill>
                <a:latin typeface="微软雅黑"/>
                <a:cs typeface="微软雅黑"/>
              </a:rPr>
              <a:t> </a:t>
            </a:r>
            <a:r>
              <a:rPr dirty="0" sz="2400">
                <a:solidFill>
                  <a:srgbClr val="1F517B"/>
                </a:solidFill>
                <a:latin typeface="微软雅黑"/>
                <a:cs typeface="微软雅黑"/>
              </a:rPr>
              <a:t>i</a:t>
            </a:r>
            <a:r>
              <a:rPr dirty="0" sz="2400" spc="-405">
                <a:solidFill>
                  <a:srgbClr val="1F517B"/>
                </a:solidFill>
                <a:latin typeface="微软雅黑"/>
                <a:cs typeface="微软雅黑"/>
              </a:rPr>
              <a:t> </a:t>
            </a:r>
            <a:r>
              <a:rPr dirty="0" sz="2400">
                <a:solidFill>
                  <a:srgbClr val="1F517B"/>
                </a:solidFill>
                <a:latin typeface="微软雅黑"/>
                <a:cs typeface="微软雅黑"/>
              </a:rPr>
              <a:t>n</a:t>
            </a:r>
            <a:r>
              <a:rPr dirty="0" sz="2400" spc="-45">
                <a:solidFill>
                  <a:srgbClr val="1F517B"/>
                </a:solidFill>
                <a:latin typeface="微软雅黑"/>
                <a:cs typeface="微软雅黑"/>
              </a:rPr>
              <a:t> 或</a:t>
            </a:r>
            <a:r>
              <a:rPr dirty="0" sz="2400" spc="200">
                <a:solidFill>
                  <a:srgbClr val="1F517B"/>
                </a:solidFill>
                <a:latin typeface="微软雅黑"/>
                <a:cs typeface="微软雅黑"/>
              </a:rPr>
              <a:t>600</a:t>
            </a:r>
            <a:r>
              <a:rPr dirty="0" sz="2400" spc="-400">
                <a:solidFill>
                  <a:srgbClr val="1F517B"/>
                </a:solidFill>
                <a:latin typeface="微软雅黑"/>
                <a:cs typeface="微软雅黑"/>
              </a:rPr>
              <a:t> </a:t>
            </a:r>
            <a:r>
              <a:rPr dirty="0" sz="2400">
                <a:solidFill>
                  <a:srgbClr val="1F517B"/>
                </a:solidFill>
                <a:latin typeface="微软雅黑"/>
                <a:cs typeface="微软雅黑"/>
              </a:rPr>
              <a:t>r</a:t>
            </a:r>
            <a:r>
              <a:rPr dirty="0" sz="2400" spc="-270">
                <a:solidFill>
                  <a:srgbClr val="1F517B"/>
                </a:solidFill>
                <a:latin typeface="微软雅黑"/>
                <a:cs typeface="微软雅黑"/>
              </a:rPr>
              <a:t> / </a:t>
            </a:r>
            <a:r>
              <a:rPr dirty="0" sz="2400">
                <a:solidFill>
                  <a:srgbClr val="1F517B"/>
                </a:solidFill>
                <a:latin typeface="微软雅黑"/>
                <a:cs typeface="微软雅黑"/>
              </a:rPr>
              <a:t>m</a:t>
            </a:r>
            <a:r>
              <a:rPr dirty="0" sz="2400" spc="-405">
                <a:solidFill>
                  <a:srgbClr val="1F517B"/>
                </a:solidFill>
                <a:latin typeface="微软雅黑"/>
                <a:cs typeface="微软雅黑"/>
              </a:rPr>
              <a:t> </a:t>
            </a:r>
            <a:r>
              <a:rPr dirty="0" sz="2400">
                <a:solidFill>
                  <a:srgbClr val="1F517B"/>
                </a:solidFill>
                <a:latin typeface="微软雅黑"/>
                <a:cs typeface="微软雅黑"/>
              </a:rPr>
              <a:t>i</a:t>
            </a:r>
            <a:r>
              <a:rPr dirty="0" sz="2400" spc="-390">
                <a:solidFill>
                  <a:srgbClr val="1F517B"/>
                </a:solidFill>
                <a:latin typeface="微软雅黑"/>
                <a:cs typeface="微软雅黑"/>
              </a:rPr>
              <a:t> </a:t>
            </a:r>
            <a:r>
              <a:rPr dirty="0" sz="2400">
                <a:solidFill>
                  <a:srgbClr val="1F517B"/>
                </a:solidFill>
                <a:latin typeface="微软雅黑"/>
                <a:cs typeface="微软雅黑"/>
              </a:rPr>
              <a:t>n</a:t>
            </a:r>
            <a:r>
              <a:rPr dirty="0" sz="2400" spc="-40">
                <a:solidFill>
                  <a:srgbClr val="1F517B"/>
                </a:solidFill>
                <a:latin typeface="微软雅黑"/>
                <a:cs typeface="微软雅黑"/>
              </a:rPr>
              <a:t> ， 平均</a:t>
            </a:r>
            <a:r>
              <a:rPr dirty="0" sz="2400">
                <a:solidFill>
                  <a:srgbClr val="1F517B"/>
                </a:solidFill>
                <a:latin typeface="微软雅黑"/>
                <a:cs typeface="微软雅黑"/>
              </a:rPr>
              <a:t>T</a:t>
            </a:r>
            <a:r>
              <a:rPr dirty="0" sz="2400" spc="-405">
                <a:solidFill>
                  <a:srgbClr val="1F517B"/>
                </a:solidFill>
                <a:latin typeface="微软雅黑"/>
                <a:cs typeface="微软雅黑"/>
              </a:rPr>
              <a:t> </a:t>
            </a:r>
            <a:r>
              <a:rPr dirty="0" baseline="-20833" sz="2400" spc="-15">
                <a:solidFill>
                  <a:srgbClr val="1F517B"/>
                </a:solidFill>
                <a:latin typeface="微软雅黑"/>
                <a:cs typeface="微软雅黑"/>
              </a:rPr>
              <a:t>τ</a:t>
            </a:r>
            <a:r>
              <a:rPr dirty="0" baseline="-20833" sz="2400" spc="-247">
                <a:solidFill>
                  <a:srgbClr val="1F517B"/>
                </a:solidFill>
                <a:latin typeface="微软雅黑"/>
                <a:cs typeface="微软雅黑"/>
              </a:rPr>
              <a:t> </a:t>
            </a:r>
            <a:r>
              <a:rPr dirty="0" sz="2400" spc="-50">
                <a:solidFill>
                  <a:srgbClr val="1F517B"/>
                </a:solidFill>
                <a:latin typeface="微软雅黑"/>
                <a:cs typeface="微软雅黑"/>
              </a:rPr>
              <a:t>为 </a:t>
            </a:r>
            <a:r>
              <a:rPr dirty="0" sz="2400" spc="-10">
                <a:solidFill>
                  <a:srgbClr val="1F517B"/>
                </a:solidFill>
                <a:latin typeface="微软雅黑"/>
                <a:cs typeface="微软雅黑"/>
              </a:rPr>
              <a:t>50~100ms</a:t>
            </a:r>
            <a:r>
              <a:rPr dirty="0" sz="2000" spc="-50">
                <a:solidFill>
                  <a:srgbClr val="1F517B"/>
                </a:solidFill>
                <a:latin typeface="微软雅黑"/>
                <a:cs typeface="微软雅黑"/>
              </a:rPr>
              <a:t>。</a:t>
            </a:r>
            <a:endParaRPr sz="2000">
              <a:latin typeface="微软雅黑"/>
              <a:cs typeface="微软雅黑"/>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3308350" cy="787400"/>
            <a:chOff x="338327" y="211836"/>
            <a:chExt cx="3308350" cy="787400"/>
          </a:xfrm>
        </p:grpSpPr>
        <p:pic>
          <p:nvPicPr>
            <p:cNvPr id="3" name="object 3" descr=""/>
            <p:cNvPicPr/>
            <p:nvPr/>
          </p:nvPicPr>
          <p:blipFill>
            <a:blip r:embed="rId2" cstate="print"/>
            <a:stretch>
              <a:fillRect/>
            </a:stretch>
          </p:blipFill>
          <p:spPr>
            <a:xfrm>
              <a:off x="338327" y="211836"/>
              <a:ext cx="2597658" cy="787145"/>
            </a:xfrm>
            <a:prstGeom prst="rect">
              <a:avLst/>
            </a:prstGeom>
          </p:spPr>
        </p:pic>
        <p:pic>
          <p:nvPicPr>
            <p:cNvPr id="4" name="object 4" descr=""/>
            <p:cNvPicPr/>
            <p:nvPr/>
          </p:nvPicPr>
          <p:blipFill>
            <a:blip r:embed="rId3" cstate="print"/>
            <a:stretch>
              <a:fillRect/>
            </a:stretch>
          </p:blipFill>
          <p:spPr>
            <a:xfrm>
              <a:off x="2468879" y="211836"/>
              <a:ext cx="1177290" cy="787145"/>
            </a:xfrm>
            <a:prstGeom prst="rect">
              <a:avLst/>
            </a:prstGeom>
          </p:spPr>
        </p:pic>
      </p:grpSp>
      <p:sp>
        <p:nvSpPr>
          <p:cNvPr id="5" name="object 5"/>
          <p:cNvSpPr txBox="1">
            <a:spLocks noGrp="1"/>
          </p:cNvSpPr>
          <p:nvPr>
            <p:ph type="title"/>
          </p:nvPr>
        </p:nvSpPr>
        <p:spPr>
          <a:xfrm>
            <a:off x="546303" y="300990"/>
            <a:ext cx="2867025" cy="452120"/>
          </a:xfrm>
          <a:prstGeom prst="rect"/>
        </p:spPr>
        <p:txBody>
          <a:bodyPr wrap="square" lIns="0" tIns="12065" rIns="0" bIns="0" rtlCol="0" vert="horz">
            <a:spAutoFit/>
          </a:bodyPr>
          <a:lstStyle/>
          <a:p>
            <a:pPr marL="12700">
              <a:lnSpc>
                <a:spcPct val="100000"/>
              </a:lnSpc>
              <a:spcBef>
                <a:spcPts val="95"/>
              </a:spcBef>
            </a:pPr>
            <a:r>
              <a:rPr dirty="0" spc="-35">
                <a:solidFill>
                  <a:srgbClr val="2D4E7D"/>
                </a:solidFill>
              </a:rPr>
              <a:t>磁</a:t>
            </a:r>
            <a:r>
              <a:rPr dirty="0" spc="-35">
                <a:solidFill>
                  <a:srgbClr val="2D4E7D"/>
                </a:solidFill>
              </a:rPr>
              <a:t>盘</a:t>
            </a:r>
            <a:r>
              <a:rPr dirty="0" spc="-35">
                <a:solidFill>
                  <a:srgbClr val="2D4E7D"/>
                </a:solidFill>
              </a:rPr>
              <a:t>访</a:t>
            </a:r>
            <a:r>
              <a:rPr dirty="0" spc="-35">
                <a:solidFill>
                  <a:srgbClr val="2D4E7D"/>
                </a:solidFill>
              </a:rPr>
              <a:t>问</a:t>
            </a:r>
            <a:r>
              <a:rPr dirty="0" spc="-35">
                <a:solidFill>
                  <a:srgbClr val="2D4E7D"/>
                </a:solidFill>
              </a:rPr>
              <a:t>时</a:t>
            </a:r>
            <a:r>
              <a:rPr dirty="0" spc="-35">
                <a:solidFill>
                  <a:srgbClr val="2D4E7D"/>
                </a:solidFill>
              </a:rPr>
              <a:t>间</a:t>
            </a:r>
            <a:r>
              <a:rPr dirty="0" spc="-35">
                <a:solidFill>
                  <a:srgbClr val="2D4E7D"/>
                </a:solidFill>
              </a:rPr>
              <a:t>之</a:t>
            </a:r>
            <a:r>
              <a:rPr dirty="0" spc="-50">
                <a:solidFill>
                  <a:srgbClr val="2D4E7D"/>
                </a:solidFill>
              </a:rPr>
              <a:t>三</a:t>
            </a:r>
          </a:p>
        </p:txBody>
      </p:sp>
      <p:sp>
        <p:nvSpPr>
          <p:cNvPr id="6" name="object 6" descr=""/>
          <p:cNvSpPr txBox="1"/>
          <p:nvPr/>
        </p:nvSpPr>
        <p:spPr>
          <a:xfrm>
            <a:off x="1149705" y="1452144"/>
            <a:ext cx="9897110" cy="1545590"/>
          </a:xfrm>
          <a:prstGeom prst="rect">
            <a:avLst/>
          </a:prstGeom>
        </p:spPr>
        <p:txBody>
          <a:bodyPr wrap="square" lIns="0" tIns="16510" rIns="0" bIns="0" rtlCol="0" vert="horz">
            <a:spAutoFit/>
          </a:bodyPr>
          <a:lstStyle/>
          <a:p>
            <a:pPr marL="266700" indent="-229235">
              <a:lnSpc>
                <a:spcPct val="100000"/>
              </a:lnSpc>
              <a:spcBef>
                <a:spcPts val="130"/>
              </a:spcBef>
              <a:buFont typeface="Arial"/>
              <a:buChar char="•"/>
              <a:tabLst>
                <a:tab pos="267335" algn="l"/>
              </a:tabLst>
            </a:pPr>
            <a:r>
              <a:rPr dirty="0" sz="2400" b="1">
                <a:solidFill>
                  <a:srgbClr val="C00000"/>
                </a:solidFill>
                <a:latin typeface="微软雅黑"/>
                <a:cs typeface="微软雅黑"/>
              </a:rPr>
              <a:t>传输时间</a:t>
            </a:r>
            <a:r>
              <a:rPr dirty="0" sz="2500" spc="-25" b="1">
                <a:solidFill>
                  <a:srgbClr val="C00000"/>
                </a:solidFill>
                <a:latin typeface="微软雅黑"/>
                <a:cs typeface="微软雅黑"/>
              </a:rPr>
              <a:t>T</a:t>
            </a:r>
            <a:r>
              <a:rPr dirty="0" baseline="-20202" sz="2475" spc="-37" b="1">
                <a:solidFill>
                  <a:srgbClr val="C00000"/>
                </a:solidFill>
                <a:latin typeface="微软雅黑"/>
                <a:cs typeface="微软雅黑"/>
              </a:rPr>
              <a:t>t</a:t>
            </a:r>
            <a:endParaRPr baseline="-20202" sz="2475">
              <a:latin typeface="微软雅黑"/>
              <a:cs typeface="微软雅黑"/>
            </a:endParaRPr>
          </a:p>
          <a:p>
            <a:pPr marL="266700">
              <a:lnSpc>
                <a:spcPct val="100000"/>
              </a:lnSpc>
              <a:spcBef>
                <a:spcPts val="2180"/>
              </a:spcBef>
            </a:pPr>
            <a:r>
              <a:rPr dirty="0" sz="2400">
                <a:solidFill>
                  <a:srgbClr val="1F517B"/>
                </a:solidFill>
                <a:latin typeface="微软雅黑"/>
                <a:cs typeface="微软雅黑"/>
              </a:rPr>
              <a:t>把数据从磁盘读出或向磁盘写入数据所经历的时间。</a:t>
            </a:r>
            <a:r>
              <a:rPr dirty="0" sz="2500">
                <a:solidFill>
                  <a:srgbClr val="1F517B"/>
                </a:solidFill>
                <a:latin typeface="微软雅黑"/>
                <a:cs typeface="微软雅黑"/>
              </a:rPr>
              <a:t>T</a:t>
            </a:r>
            <a:r>
              <a:rPr dirty="0" baseline="-20202" sz="2475">
                <a:solidFill>
                  <a:srgbClr val="1F517B"/>
                </a:solidFill>
                <a:latin typeface="微软雅黑"/>
                <a:cs typeface="微软雅黑"/>
              </a:rPr>
              <a:t>t</a:t>
            </a:r>
            <a:r>
              <a:rPr dirty="0" baseline="-20202" sz="2475" spc="262">
                <a:solidFill>
                  <a:srgbClr val="1F517B"/>
                </a:solidFill>
                <a:latin typeface="微软雅黑"/>
                <a:cs typeface="微软雅黑"/>
              </a:rPr>
              <a:t>  </a:t>
            </a:r>
            <a:r>
              <a:rPr dirty="0" sz="2400" spc="-10">
                <a:solidFill>
                  <a:srgbClr val="1F517B"/>
                </a:solidFill>
                <a:latin typeface="微软雅黑"/>
                <a:cs typeface="微软雅黑"/>
              </a:rPr>
              <a:t>的大小与每次所</a:t>
            </a:r>
            <a:endParaRPr sz="2400">
              <a:latin typeface="微软雅黑"/>
              <a:cs typeface="微软雅黑"/>
            </a:endParaRPr>
          </a:p>
          <a:p>
            <a:pPr marL="266700">
              <a:lnSpc>
                <a:spcPct val="100000"/>
              </a:lnSpc>
              <a:spcBef>
                <a:spcPts val="750"/>
              </a:spcBef>
            </a:pPr>
            <a:r>
              <a:rPr dirty="0" sz="2400" spc="-10">
                <a:solidFill>
                  <a:srgbClr val="1F517B"/>
                </a:solidFill>
                <a:latin typeface="微软雅黑"/>
                <a:cs typeface="微软雅黑"/>
              </a:rPr>
              <a:t>读/写的字节数 </a:t>
            </a:r>
            <a:r>
              <a:rPr dirty="0" sz="2500">
                <a:solidFill>
                  <a:srgbClr val="1F517B"/>
                </a:solidFill>
                <a:latin typeface="微软雅黑"/>
                <a:cs typeface="微软雅黑"/>
              </a:rPr>
              <a:t>b</a:t>
            </a:r>
            <a:r>
              <a:rPr dirty="0" sz="2500" spc="-60">
                <a:solidFill>
                  <a:srgbClr val="1F517B"/>
                </a:solidFill>
                <a:latin typeface="微软雅黑"/>
                <a:cs typeface="微软雅黑"/>
              </a:rPr>
              <a:t> </a:t>
            </a:r>
            <a:r>
              <a:rPr dirty="0" sz="2400" spc="-10">
                <a:solidFill>
                  <a:srgbClr val="1F517B"/>
                </a:solidFill>
                <a:latin typeface="微软雅黑"/>
                <a:cs typeface="微软雅黑"/>
              </a:rPr>
              <a:t>和旋转速度有关：</a:t>
            </a:r>
            <a:endParaRPr sz="2400">
              <a:latin typeface="微软雅黑"/>
              <a:cs typeface="微软雅黑"/>
            </a:endParaRPr>
          </a:p>
        </p:txBody>
      </p:sp>
      <p:sp>
        <p:nvSpPr>
          <p:cNvPr id="7" name="object 7" descr=""/>
          <p:cNvSpPr/>
          <p:nvPr/>
        </p:nvSpPr>
        <p:spPr>
          <a:xfrm>
            <a:off x="5932998" y="3578807"/>
            <a:ext cx="652145" cy="0"/>
          </a:xfrm>
          <a:custGeom>
            <a:avLst/>
            <a:gdLst/>
            <a:ahLst/>
            <a:cxnLst/>
            <a:rect l="l" t="t" r="r" b="b"/>
            <a:pathLst>
              <a:path w="652145" h="0">
                <a:moveTo>
                  <a:pt x="0" y="0"/>
                </a:moveTo>
                <a:lnTo>
                  <a:pt x="651941" y="0"/>
                </a:lnTo>
              </a:path>
            </a:pathLst>
          </a:custGeom>
          <a:ln w="13620">
            <a:solidFill>
              <a:srgbClr val="000000"/>
            </a:solidFill>
          </a:ln>
        </p:spPr>
        <p:txBody>
          <a:bodyPr wrap="square" lIns="0" tIns="0" rIns="0" bIns="0" rtlCol="0"/>
          <a:lstStyle/>
          <a:p/>
        </p:txBody>
      </p:sp>
      <p:sp>
        <p:nvSpPr>
          <p:cNvPr id="8" name="object 8" descr=""/>
          <p:cNvSpPr txBox="1"/>
          <p:nvPr/>
        </p:nvSpPr>
        <p:spPr>
          <a:xfrm>
            <a:off x="5956526" y="3573191"/>
            <a:ext cx="569595" cy="422909"/>
          </a:xfrm>
          <a:prstGeom prst="rect">
            <a:avLst/>
          </a:prstGeom>
        </p:spPr>
        <p:txBody>
          <a:bodyPr wrap="square" lIns="0" tIns="13335" rIns="0" bIns="0" rtlCol="0" vert="horz">
            <a:spAutoFit/>
          </a:bodyPr>
          <a:lstStyle/>
          <a:p>
            <a:pPr marL="12700">
              <a:lnSpc>
                <a:spcPct val="100000"/>
              </a:lnSpc>
              <a:spcBef>
                <a:spcPts val="105"/>
              </a:spcBef>
            </a:pPr>
            <a:r>
              <a:rPr dirty="0" sz="2600" spc="735" i="1">
                <a:latin typeface="Times New Roman"/>
                <a:cs typeface="Times New Roman"/>
              </a:rPr>
              <a:t>rN</a:t>
            </a:r>
            <a:endParaRPr sz="2600">
              <a:latin typeface="Times New Roman"/>
              <a:cs typeface="Times New Roman"/>
            </a:endParaRPr>
          </a:p>
        </p:txBody>
      </p:sp>
      <p:sp>
        <p:nvSpPr>
          <p:cNvPr id="9" name="object 9" descr=""/>
          <p:cNvSpPr txBox="1"/>
          <p:nvPr/>
        </p:nvSpPr>
        <p:spPr>
          <a:xfrm>
            <a:off x="6120452" y="3111627"/>
            <a:ext cx="280670" cy="422909"/>
          </a:xfrm>
          <a:prstGeom prst="rect">
            <a:avLst/>
          </a:prstGeom>
        </p:spPr>
        <p:txBody>
          <a:bodyPr wrap="square" lIns="0" tIns="13335" rIns="0" bIns="0" rtlCol="0" vert="horz">
            <a:spAutoFit/>
          </a:bodyPr>
          <a:lstStyle/>
          <a:p>
            <a:pPr marL="12700">
              <a:lnSpc>
                <a:spcPct val="100000"/>
              </a:lnSpc>
              <a:spcBef>
                <a:spcPts val="105"/>
              </a:spcBef>
            </a:pPr>
            <a:r>
              <a:rPr dirty="0" sz="2600" spc="705" i="1">
                <a:latin typeface="Times New Roman"/>
                <a:cs typeface="Times New Roman"/>
              </a:rPr>
              <a:t>b</a:t>
            </a:r>
            <a:endParaRPr sz="2600">
              <a:latin typeface="Times New Roman"/>
              <a:cs typeface="Times New Roman"/>
            </a:endParaRPr>
          </a:p>
        </p:txBody>
      </p:sp>
      <p:sp>
        <p:nvSpPr>
          <p:cNvPr id="10" name="object 10" descr=""/>
          <p:cNvSpPr txBox="1"/>
          <p:nvPr/>
        </p:nvSpPr>
        <p:spPr>
          <a:xfrm>
            <a:off x="5249303" y="3538085"/>
            <a:ext cx="108585" cy="257810"/>
          </a:xfrm>
          <a:prstGeom prst="rect">
            <a:avLst/>
          </a:prstGeom>
        </p:spPr>
        <p:txBody>
          <a:bodyPr wrap="square" lIns="0" tIns="15240" rIns="0" bIns="0" rtlCol="0" vert="horz">
            <a:spAutoFit/>
          </a:bodyPr>
          <a:lstStyle/>
          <a:p>
            <a:pPr marL="12700">
              <a:lnSpc>
                <a:spcPct val="100000"/>
              </a:lnSpc>
              <a:spcBef>
                <a:spcPts val="120"/>
              </a:spcBef>
            </a:pPr>
            <a:r>
              <a:rPr dirty="0" sz="1500" spc="229" i="1">
                <a:latin typeface="Times New Roman"/>
                <a:cs typeface="Times New Roman"/>
              </a:rPr>
              <a:t>t</a:t>
            </a:r>
            <a:endParaRPr sz="1500">
              <a:latin typeface="Times New Roman"/>
              <a:cs typeface="Times New Roman"/>
            </a:endParaRPr>
          </a:p>
        </p:txBody>
      </p:sp>
      <p:sp>
        <p:nvSpPr>
          <p:cNvPr id="11" name="object 11" descr=""/>
          <p:cNvSpPr txBox="1"/>
          <p:nvPr/>
        </p:nvSpPr>
        <p:spPr>
          <a:xfrm>
            <a:off x="4995772" y="3317452"/>
            <a:ext cx="820419" cy="422909"/>
          </a:xfrm>
          <a:prstGeom prst="rect">
            <a:avLst/>
          </a:prstGeom>
        </p:spPr>
        <p:txBody>
          <a:bodyPr wrap="square" lIns="0" tIns="13335" rIns="0" bIns="0" rtlCol="0" vert="horz">
            <a:spAutoFit/>
          </a:bodyPr>
          <a:lstStyle/>
          <a:p>
            <a:pPr marL="12700">
              <a:lnSpc>
                <a:spcPct val="100000"/>
              </a:lnSpc>
              <a:spcBef>
                <a:spcPts val="105"/>
              </a:spcBef>
              <a:tabLst>
                <a:tab pos="527050" algn="l"/>
              </a:tabLst>
            </a:pPr>
            <a:r>
              <a:rPr dirty="0" sz="2600" spc="730" i="1">
                <a:latin typeface="Times New Roman"/>
                <a:cs typeface="Times New Roman"/>
              </a:rPr>
              <a:t>T</a:t>
            </a:r>
            <a:r>
              <a:rPr dirty="0" sz="2600" i="1">
                <a:latin typeface="Times New Roman"/>
                <a:cs typeface="Times New Roman"/>
              </a:rPr>
              <a:t>	</a:t>
            </a:r>
            <a:r>
              <a:rPr dirty="0" sz="2600" spc="720">
                <a:latin typeface="Symbol"/>
                <a:cs typeface="Symbol"/>
              </a:rPr>
              <a:t></a:t>
            </a:r>
            <a:endParaRPr sz="2600">
              <a:latin typeface="Symbol"/>
              <a:cs typeface="Symbol"/>
            </a:endParaRPr>
          </a:p>
        </p:txBody>
      </p:sp>
      <p:sp>
        <p:nvSpPr>
          <p:cNvPr id="12" name="object 12" descr=""/>
          <p:cNvSpPr txBox="1"/>
          <p:nvPr/>
        </p:nvSpPr>
        <p:spPr>
          <a:xfrm>
            <a:off x="1399032" y="4063009"/>
            <a:ext cx="7936865" cy="1069340"/>
          </a:xfrm>
          <a:prstGeom prst="rect">
            <a:avLst/>
          </a:prstGeom>
        </p:spPr>
        <p:txBody>
          <a:bodyPr wrap="square" lIns="0" tIns="16510" rIns="0" bIns="0" rtlCol="0" vert="horz">
            <a:spAutoFit/>
          </a:bodyPr>
          <a:lstStyle/>
          <a:p>
            <a:pPr marL="38100">
              <a:lnSpc>
                <a:spcPct val="100000"/>
              </a:lnSpc>
              <a:spcBef>
                <a:spcPts val="130"/>
              </a:spcBef>
            </a:pPr>
            <a:r>
              <a:rPr dirty="0" sz="2400">
                <a:solidFill>
                  <a:srgbClr val="1F517B"/>
                </a:solidFill>
                <a:latin typeface="微软雅黑"/>
                <a:cs typeface="微软雅黑"/>
              </a:rPr>
              <a:t>其中，</a:t>
            </a:r>
            <a:r>
              <a:rPr dirty="0" sz="2500">
                <a:solidFill>
                  <a:srgbClr val="1F517B"/>
                </a:solidFill>
                <a:latin typeface="微软雅黑"/>
                <a:cs typeface="微软雅黑"/>
              </a:rPr>
              <a:t>r</a:t>
            </a:r>
            <a:r>
              <a:rPr dirty="0" sz="2500" spc="-95">
                <a:solidFill>
                  <a:srgbClr val="1F517B"/>
                </a:solidFill>
                <a:latin typeface="微软雅黑"/>
                <a:cs typeface="微软雅黑"/>
              </a:rPr>
              <a:t> </a:t>
            </a:r>
            <a:r>
              <a:rPr dirty="0" sz="2400">
                <a:solidFill>
                  <a:srgbClr val="1F517B"/>
                </a:solidFill>
                <a:latin typeface="微软雅黑"/>
                <a:cs typeface="微软雅黑"/>
              </a:rPr>
              <a:t>为磁盘每秒钟的转数；</a:t>
            </a:r>
            <a:r>
              <a:rPr dirty="0" sz="2500">
                <a:solidFill>
                  <a:srgbClr val="1F517B"/>
                </a:solidFill>
                <a:latin typeface="微软雅黑"/>
                <a:cs typeface="微软雅黑"/>
              </a:rPr>
              <a:t>N</a:t>
            </a:r>
            <a:r>
              <a:rPr dirty="0" sz="2500" spc="-90">
                <a:solidFill>
                  <a:srgbClr val="1F517B"/>
                </a:solidFill>
                <a:latin typeface="微软雅黑"/>
                <a:cs typeface="微软雅黑"/>
              </a:rPr>
              <a:t> </a:t>
            </a:r>
            <a:r>
              <a:rPr dirty="0" sz="2400" spc="-5">
                <a:solidFill>
                  <a:srgbClr val="1F517B"/>
                </a:solidFill>
                <a:latin typeface="微软雅黑"/>
                <a:cs typeface="微软雅黑"/>
              </a:rPr>
              <a:t>为一条磁道上的字节数。</a:t>
            </a:r>
            <a:endParaRPr sz="2400">
              <a:latin typeface="微软雅黑"/>
              <a:cs typeface="微软雅黑"/>
            </a:endParaRPr>
          </a:p>
          <a:p>
            <a:pPr marL="38100">
              <a:lnSpc>
                <a:spcPct val="100000"/>
              </a:lnSpc>
              <a:spcBef>
                <a:spcPts val="2180"/>
              </a:spcBef>
            </a:pPr>
            <a:r>
              <a:rPr dirty="0" sz="2400">
                <a:solidFill>
                  <a:srgbClr val="1F517B"/>
                </a:solidFill>
                <a:latin typeface="微软雅黑"/>
                <a:cs typeface="微软雅黑"/>
              </a:rPr>
              <a:t>访问时间</a:t>
            </a:r>
            <a:r>
              <a:rPr dirty="0" sz="2500" spc="-190">
                <a:solidFill>
                  <a:srgbClr val="1F517B"/>
                </a:solidFill>
                <a:latin typeface="微软雅黑"/>
                <a:cs typeface="微软雅黑"/>
              </a:rPr>
              <a:t>T</a:t>
            </a:r>
            <a:r>
              <a:rPr dirty="0" baseline="-20202" sz="2475" spc="-284">
                <a:solidFill>
                  <a:srgbClr val="1F517B"/>
                </a:solidFill>
                <a:latin typeface="微软雅黑"/>
                <a:cs typeface="微软雅黑"/>
              </a:rPr>
              <a:t>a</a:t>
            </a:r>
            <a:r>
              <a:rPr dirty="0" baseline="-20202" sz="2475" spc="-7">
                <a:solidFill>
                  <a:srgbClr val="1F517B"/>
                </a:solidFill>
                <a:latin typeface="微软雅黑"/>
                <a:cs typeface="微软雅黑"/>
              </a:rPr>
              <a:t> </a:t>
            </a:r>
            <a:r>
              <a:rPr dirty="0" sz="2400" spc="-15">
                <a:solidFill>
                  <a:srgbClr val="1F517B"/>
                </a:solidFill>
                <a:latin typeface="微软雅黑"/>
                <a:cs typeface="微软雅黑"/>
              </a:rPr>
              <a:t>表示为：</a:t>
            </a:r>
            <a:endParaRPr sz="2400">
              <a:latin typeface="微软雅黑"/>
              <a:cs typeface="微软雅黑"/>
            </a:endParaRPr>
          </a:p>
        </p:txBody>
      </p:sp>
      <p:pic>
        <p:nvPicPr>
          <p:cNvPr id="13" name="object 13" descr=""/>
          <p:cNvPicPr/>
          <p:nvPr/>
        </p:nvPicPr>
        <p:blipFill>
          <a:blip r:embed="rId4" cstate="print"/>
          <a:stretch>
            <a:fillRect/>
          </a:stretch>
        </p:blipFill>
        <p:spPr>
          <a:xfrm>
            <a:off x="4293108" y="5230367"/>
            <a:ext cx="3052572" cy="53644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3797300" cy="787400"/>
            <a:chOff x="338327" y="211836"/>
            <a:chExt cx="3797300" cy="787400"/>
          </a:xfrm>
        </p:grpSpPr>
        <p:pic>
          <p:nvPicPr>
            <p:cNvPr id="3" name="object 3" descr=""/>
            <p:cNvPicPr/>
            <p:nvPr/>
          </p:nvPicPr>
          <p:blipFill>
            <a:blip r:embed="rId2" cstate="print"/>
            <a:stretch>
              <a:fillRect/>
            </a:stretch>
          </p:blipFill>
          <p:spPr>
            <a:xfrm>
              <a:off x="338327" y="211836"/>
              <a:ext cx="822197" cy="787145"/>
            </a:xfrm>
            <a:prstGeom prst="rect">
              <a:avLst/>
            </a:prstGeom>
          </p:spPr>
        </p:pic>
        <p:pic>
          <p:nvPicPr>
            <p:cNvPr id="4" name="object 4" descr=""/>
            <p:cNvPicPr/>
            <p:nvPr/>
          </p:nvPicPr>
          <p:blipFill>
            <a:blip r:embed="rId3" cstate="print"/>
            <a:stretch>
              <a:fillRect/>
            </a:stretch>
          </p:blipFill>
          <p:spPr>
            <a:xfrm>
              <a:off x="693419" y="211836"/>
              <a:ext cx="1177290" cy="787145"/>
            </a:xfrm>
            <a:prstGeom prst="rect">
              <a:avLst/>
            </a:prstGeom>
          </p:spPr>
        </p:pic>
        <p:pic>
          <p:nvPicPr>
            <p:cNvPr id="5" name="object 5" descr=""/>
            <p:cNvPicPr/>
            <p:nvPr/>
          </p:nvPicPr>
          <p:blipFill>
            <a:blip r:embed="rId4" cstate="print"/>
            <a:stretch>
              <a:fillRect/>
            </a:stretch>
          </p:blipFill>
          <p:spPr>
            <a:xfrm>
              <a:off x="1403603" y="211836"/>
              <a:ext cx="1177290" cy="787145"/>
            </a:xfrm>
            <a:prstGeom prst="rect">
              <a:avLst/>
            </a:prstGeom>
          </p:spPr>
        </p:pic>
        <p:pic>
          <p:nvPicPr>
            <p:cNvPr id="6" name="object 6" descr=""/>
            <p:cNvPicPr/>
            <p:nvPr/>
          </p:nvPicPr>
          <p:blipFill>
            <a:blip r:embed="rId5" cstate="print"/>
            <a:stretch>
              <a:fillRect/>
            </a:stretch>
          </p:blipFill>
          <p:spPr>
            <a:xfrm>
              <a:off x="2113788" y="211836"/>
              <a:ext cx="822198" cy="787145"/>
            </a:xfrm>
            <a:prstGeom prst="rect">
              <a:avLst/>
            </a:prstGeom>
          </p:spPr>
        </p:pic>
        <p:pic>
          <p:nvPicPr>
            <p:cNvPr id="7" name="object 7" descr=""/>
            <p:cNvPicPr/>
            <p:nvPr/>
          </p:nvPicPr>
          <p:blipFill>
            <a:blip r:embed="rId6" cstate="print"/>
            <a:stretch>
              <a:fillRect/>
            </a:stretch>
          </p:blipFill>
          <p:spPr>
            <a:xfrm>
              <a:off x="2468879" y="211836"/>
              <a:ext cx="1311402" cy="787145"/>
            </a:xfrm>
            <a:prstGeom prst="rect">
              <a:avLst/>
            </a:prstGeom>
          </p:spPr>
        </p:pic>
        <p:pic>
          <p:nvPicPr>
            <p:cNvPr id="8" name="object 8" descr=""/>
            <p:cNvPicPr/>
            <p:nvPr/>
          </p:nvPicPr>
          <p:blipFill>
            <a:blip r:embed="rId7" cstate="print"/>
            <a:stretch>
              <a:fillRect/>
            </a:stretch>
          </p:blipFill>
          <p:spPr>
            <a:xfrm>
              <a:off x="3313176" y="211836"/>
              <a:ext cx="822198" cy="787145"/>
            </a:xfrm>
            <a:prstGeom prst="rect">
              <a:avLst/>
            </a:prstGeom>
          </p:spPr>
        </p:pic>
      </p:grpSp>
      <p:sp>
        <p:nvSpPr>
          <p:cNvPr id="9" name="object 9"/>
          <p:cNvSpPr txBox="1">
            <a:spLocks noGrp="1"/>
          </p:cNvSpPr>
          <p:nvPr>
            <p:ph type="title"/>
          </p:nvPr>
        </p:nvSpPr>
        <p:spPr>
          <a:xfrm>
            <a:off x="546303" y="300990"/>
            <a:ext cx="3355975" cy="452120"/>
          </a:xfrm>
          <a:prstGeom prst="rect"/>
        </p:spPr>
        <p:txBody>
          <a:bodyPr wrap="square" lIns="0" tIns="12065" rIns="0" bIns="0" rtlCol="0" vert="horz">
            <a:spAutoFit/>
          </a:bodyPr>
          <a:lstStyle/>
          <a:p>
            <a:pPr marL="12700">
              <a:lnSpc>
                <a:spcPct val="100000"/>
              </a:lnSpc>
              <a:spcBef>
                <a:spcPts val="95"/>
              </a:spcBef>
            </a:pPr>
            <a:r>
              <a:rPr dirty="0" spc="-35">
                <a:solidFill>
                  <a:srgbClr val="2D4E7D"/>
                </a:solidFill>
              </a:rPr>
              <a:t>先</a:t>
            </a:r>
            <a:r>
              <a:rPr dirty="0" spc="-35">
                <a:solidFill>
                  <a:srgbClr val="2D4E7D"/>
                </a:solidFill>
              </a:rPr>
              <a:t>来</a:t>
            </a:r>
            <a:r>
              <a:rPr dirty="0" spc="-35">
                <a:solidFill>
                  <a:srgbClr val="2D4E7D"/>
                </a:solidFill>
              </a:rPr>
              <a:t>先</a:t>
            </a:r>
            <a:r>
              <a:rPr dirty="0" spc="-35">
                <a:solidFill>
                  <a:srgbClr val="2D4E7D"/>
                </a:solidFill>
              </a:rPr>
              <a:t>服</a:t>
            </a:r>
            <a:r>
              <a:rPr dirty="0" spc="-35">
                <a:solidFill>
                  <a:srgbClr val="2D4E7D"/>
                </a:solidFill>
              </a:rPr>
              <a:t>务</a:t>
            </a:r>
            <a:r>
              <a:rPr dirty="0" spc="-10">
                <a:solidFill>
                  <a:srgbClr val="2D4E7D"/>
                </a:solidFill>
              </a:rPr>
              <a:t>（FCFS）</a:t>
            </a:r>
          </a:p>
        </p:txBody>
      </p:sp>
      <p:sp>
        <p:nvSpPr>
          <p:cNvPr id="10" name="object 10" descr=""/>
          <p:cNvSpPr txBox="1"/>
          <p:nvPr/>
        </p:nvSpPr>
        <p:spPr>
          <a:xfrm>
            <a:off x="546303" y="1518665"/>
            <a:ext cx="6122670" cy="3119755"/>
          </a:xfrm>
          <a:prstGeom prst="rect">
            <a:avLst/>
          </a:prstGeom>
        </p:spPr>
        <p:txBody>
          <a:bodyPr wrap="square" lIns="0" tIns="12700" rIns="0" bIns="0" rtlCol="0" vert="horz">
            <a:spAutoFit/>
          </a:bodyPr>
          <a:lstStyle/>
          <a:p>
            <a:pPr marL="12700">
              <a:lnSpc>
                <a:spcPct val="100000"/>
              </a:lnSpc>
              <a:spcBef>
                <a:spcPts val="100"/>
              </a:spcBef>
            </a:pPr>
            <a:r>
              <a:rPr dirty="0" sz="2400" spc="-5">
                <a:solidFill>
                  <a:srgbClr val="1F517B"/>
                </a:solidFill>
                <a:latin typeface="微软雅黑"/>
                <a:cs typeface="微软雅黑"/>
              </a:rPr>
              <a:t>按进程请求访问磁盘的先后次序进行调度。</a:t>
            </a:r>
            <a:endParaRPr sz="2400">
              <a:latin typeface="微软雅黑"/>
              <a:cs typeface="微软雅黑"/>
            </a:endParaRPr>
          </a:p>
          <a:p>
            <a:pPr marL="12700" marR="5080">
              <a:lnSpc>
                <a:spcPts val="6120"/>
              </a:lnSpc>
              <a:spcBef>
                <a:spcPts val="745"/>
              </a:spcBef>
            </a:pPr>
            <a:r>
              <a:rPr dirty="0" sz="2400" b="1">
                <a:solidFill>
                  <a:srgbClr val="C00000"/>
                </a:solidFill>
                <a:latin typeface="微软雅黑"/>
                <a:cs typeface="微软雅黑"/>
              </a:rPr>
              <a:t>特点：</a:t>
            </a:r>
            <a:r>
              <a:rPr dirty="0" sz="2400" spc="-10">
                <a:solidFill>
                  <a:srgbClr val="C00000"/>
                </a:solidFill>
                <a:latin typeface="微软雅黑"/>
                <a:cs typeface="微软雅黑"/>
              </a:rPr>
              <a:t>简单、较合理，但未对寻道进行优化。</a:t>
            </a:r>
            <a:r>
              <a:rPr dirty="0" sz="2400" spc="-10">
                <a:solidFill>
                  <a:srgbClr val="3333CC"/>
                </a:solidFill>
                <a:latin typeface="微软雅黑"/>
                <a:cs typeface="微软雅黑"/>
              </a:rPr>
              <a:t>假设一个请求序列：</a:t>
            </a:r>
            <a:endParaRPr sz="2400">
              <a:latin typeface="微软雅黑"/>
              <a:cs typeface="微软雅黑"/>
            </a:endParaRPr>
          </a:p>
          <a:p>
            <a:pPr marL="12700">
              <a:lnSpc>
                <a:spcPct val="100000"/>
              </a:lnSpc>
              <a:spcBef>
                <a:spcPts val="695"/>
              </a:spcBef>
            </a:pPr>
            <a:r>
              <a:rPr dirty="0" sz="2400">
                <a:solidFill>
                  <a:srgbClr val="3333CC"/>
                </a:solidFill>
                <a:latin typeface="微软雅黑"/>
                <a:cs typeface="微软雅黑"/>
              </a:rPr>
              <a:t>98,</a:t>
            </a:r>
            <a:r>
              <a:rPr dirty="0" sz="2400" spc="-15">
                <a:solidFill>
                  <a:srgbClr val="3333CC"/>
                </a:solidFill>
                <a:latin typeface="微软雅黑"/>
                <a:cs typeface="微软雅黑"/>
              </a:rPr>
              <a:t> </a:t>
            </a:r>
            <a:r>
              <a:rPr dirty="0" sz="2400">
                <a:solidFill>
                  <a:srgbClr val="3333CC"/>
                </a:solidFill>
                <a:latin typeface="微软雅黑"/>
                <a:cs typeface="微软雅黑"/>
              </a:rPr>
              <a:t>183,</a:t>
            </a:r>
            <a:r>
              <a:rPr dirty="0" sz="2400" spc="-5">
                <a:solidFill>
                  <a:srgbClr val="3333CC"/>
                </a:solidFill>
                <a:latin typeface="微软雅黑"/>
                <a:cs typeface="微软雅黑"/>
              </a:rPr>
              <a:t> </a:t>
            </a:r>
            <a:r>
              <a:rPr dirty="0" sz="2400">
                <a:solidFill>
                  <a:srgbClr val="3333CC"/>
                </a:solidFill>
                <a:latin typeface="微软雅黑"/>
                <a:cs typeface="微软雅黑"/>
              </a:rPr>
              <a:t>37,</a:t>
            </a:r>
            <a:r>
              <a:rPr dirty="0" sz="2400" spc="-5">
                <a:solidFill>
                  <a:srgbClr val="3333CC"/>
                </a:solidFill>
                <a:latin typeface="微软雅黑"/>
                <a:cs typeface="微软雅黑"/>
              </a:rPr>
              <a:t> </a:t>
            </a:r>
            <a:r>
              <a:rPr dirty="0" sz="2400">
                <a:solidFill>
                  <a:srgbClr val="3333CC"/>
                </a:solidFill>
                <a:latin typeface="微软雅黑"/>
                <a:cs typeface="微软雅黑"/>
              </a:rPr>
              <a:t>122,</a:t>
            </a:r>
            <a:r>
              <a:rPr dirty="0" sz="2400" spc="-5">
                <a:solidFill>
                  <a:srgbClr val="3333CC"/>
                </a:solidFill>
                <a:latin typeface="微软雅黑"/>
                <a:cs typeface="微软雅黑"/>
              </a:rPr>
              <a:t> </a:t>
            </a:r>
            <a:r>
              <a:rPr dirty="0" sz="2400">
                <a:solidFill>
                  <a:srgbClr val="3333CC"/>
                </a:solidFill>
                <a:latin typeface="微软雅黑"/>
                <a:cs typeface="微软雅黑"/>
              </a:rPr>
              <a:t>14,</a:t>
            </a:r>
            <a:r>
              <a:rPr dirty="0" sz="2400" spc="-5">
                <a:solidFill>
                  <a:srgbClr val="3333CC"/>
                </a:solidFill>
                <a:latin typeface="微软雅黑"/>
                <a:cs typeface="微软雅黑"/>
              </a:rPr>
              <a:t> </a:t>
            </a:r>
            <a:r>
              <a:rPr dirty="0" sz="2400">
                <a:solidFill>
                  <a:srgbClr val="3333CC"/>
                </a:solidFill>
                <a:latin typeface="微软雅黑"/>
                <a:cs typeface="微软雅黑"/>
              </a:rPr>
              <a:t>124,</a:t>
            </a:r>
            <a:r>
              <a:rPr dirty="0" sz="2400" spc="-5">
                <a:solidFill>
                  <a:srgbClr val="3333CC"/>
                </a:solidFill>
                <a:latin typeface="微软雅黑"/>
                <a:cs typeface="微软雅黑"/>
              </a:rPr>
              <a:t> </a:t>
            </a:r>
            <a:r>
              <a:rPr dirty="0" sz="2400">
                <a:solidFill>
                  <a:srgbClr val="3333CC"/>
                </a:solidFill>
                <a:latin typeface="微软雅黑"/>
                <a:cs typeface="微软雅黑"/>
              </a:rPr>
              <a:t>65, </a:t>
            </a:r>
            <a:r>
              <a:rPr dirty="0" sz="2400" spc="-25">
                <a:solidFill>
                  <a:srgbClr val="3333CC"/>
                </a:solidFill>
                <a:latin typeface="微软雅黑"/>
                <a:cs typeface="微软雅黑"/>
              </a:rPr>
              <a:t>67</a:t>
            </a:r>
            <a:endParaRPr sz="2400">
              <a:latin typeface="微软雅黑"/>
              <a:cs typeface="微软雅黑"/>
            </a:endParaRPr>
          </a:p>
          <a:p>
            <a:pPr marL="12700">
              <a:lnSpc>
                <a:spcPct val="100000"/>
              </a:lnSpc>
              <a:spcBef>
                <a:spcPts val="2045"/>
              </a:spcBef>
            </a:pPr>
            <a:r>
              <a:rPr dirty="0" sz="2400" spc="-5">
                <a:solidFill>
                  <a:srgbClr val="3333CC"/>
                </a:solidFill>
                <a:latin typeface="微软雅黑"/>
                <a:cs typeface="微软雅黑"/>
              </a:rPr>
              <a:t>磁头当前的位置在</a:t>
            </a:r>
            <a:r>
              <a:rPr dirty="0" sz="2400" spc="-10">
                <a:solidFill>
                  <a:srgbClr val="3333CC"/>
                </a:solidFill>
                <a:latin typeface="微软雅黑"/>
                <a:cs typeface="微软雅黑"/>
              </a:rPr>
              <a:t>53</a:t>
            </a:r>
            <a:r>
              <a:rPr dirty="0" sz="2400" spc="-50">
                <a:solidFill>
                  <a:srgbClr val="3333CC"/>
                </a:solidFill>
                <a:latin typeface="微软雅黑"/>
                <a:cs typeface="微软雅黑"/>
              </a:rPr>
              <a:t>。</a:t>
            </a:r>
            <a:endParaRPr sz="2400">
              <a:latin typeface="微软雅黑"/>
              <a:cs typeface="微软雅黑"/>
            </a:endParaRPr>
          </a:p>
        </p:txBody>
      </p:sp>
      <p:graphicFrame>
        <p:nvGraphicFramePr>
          <p:cNvPr id="11" name="object 11" descr=""/>
          <p:cNvGraphicFramePr>
            <a:graphicFrameLocks noGrp="1"/>
          </p:cNvGraphicFramePr>
          <p:nvPr/>
        </p:nvGraphicFramePr>
        <p:xfrm>
          <a:off x="7276147" y="1216088"/>
          <a:ext cx="3954779" cy="4936490"/>
        </p:xfrm>
        <a:graphic>
          <a:graphicData uri="http://schemas.openxmlformats.org/drawingml/2006/table">
            <a:tbl>
              <a:tblPr firstRow="1" bandRow="1">
                <a:tableStyleId>{2D5ABB26-0587-4C30-8999-92F81FD0307C}</a:tableStyleId>
              </a:tblPr>
              <a:tblGrid>
                <a:gridCol w="2082800"/>
                <a:gridCol w="1842770"/>
              </a:tblGrid>
              <a:tr h="420370">
                <a:tc>
                  <a:txBody>
                    <a:bodyPr/>
                    <a:lstStyle/>
                    <a:p>
                      <a:pPr marL="584835">
                        <a:lnSpc>
                          <a:spcPts val="2860"/>
                        </a:lnSpc>
                      </a:pPr>
                      <a:r>
                        <a:rPr dirty="0" sz="2400" spc="-20" b="1">
                          <a:solidFill>
                            <a:srgbClr val="1F517B"/>
                          </a:solidFill>
                          <a:latin typeface="微软雅黑"/>
                          <a:cs typeface="微软雅黑"/>
                        </a:rPr>
                        <a:t>下磁道</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28575">
                      <a:solidFill>
                        <a:srgbClr val="1F517B"/>
                      </a:solidFill>
                      <a:prstDash val="solid"/>
                    </a:lnT>
                    <a:lnB w="12700">
                      <a:solidFill>
                        <a:srgbClr val="1F517B"/>
                      </a:solidFill>
                      <a:prstDash val="solid"/>
                    </a:lnB>
                  </a:tcPr>
                </a:tc>
                <a:tc>
                  <a:txBody>
                    <a:bodyPr/>
                    <a:lstStyle/>
                    <a:p>
                      <a:pPr algn="ctr" marL="1905">
                        <a:lnSpc>
                          <a:spcPts val="2860"/>
                        </a:lnSpc>
                      </a:pPr>
                      <a:r>
                        <a:rPr dirty="0" sz="2400" spc="-20" b="1">
                          <a:solidFill>
                            <a:srgbClr val="1F517B"/>
                          </a:solidFill>
                          <a:latin typeface="微软雅黑"/>
                          <a:cs typeface="微软雅黑"/>
                        </a:rPr>
                        <a:t>移道数</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28575">
                      <a:solidFill>
                        <a:srgbClr val="1F517B"/>
                      </a:solidFill>
                      <a:prstDash val="solid"/>
                    </a:lnT>
                    <a:lnB w="12700">
                      <a:solidFill>
                        <a:srgbClr val="1F517B"/>
                      </a:solidFill>
                      <a:prstDash val="solid"/>
                    </a:lnB>
                  </a:tcPr>
                </a:tc>
              </a:tr>
              <a:tr h="420370">
                <a:tc>
                  <a:txBody>
                    <a:bodyPr/>
                    <a:lstStyle/>
                    <a:p>
                      <a:pPr algn="ctr" marL="1905">
                        <a:lnSpc>
                          <a:spcPct val="100000"/>
                        </a:lnSpc>
                        <a:spcBef>
                          <a:spcPts val="10"/>
                        </a:spcBef>
                      </a:pPr>
                      <a:r>
                        <a:rPr dirty="0" sz="2200" spc="-25">
                          <a:solidFill>
                            <a:srgbClr val="1F517B"/>
                          </a:solidFill>
                          <a:latin typeface="微软雅黑"/>
                          <a:cs typeface="微软雅黑"/>
                        </a:rPr>
                        <a:t>98</a:t>
                      </a:r>
                      <a:endParaRPr sz="2200">
                        <a:latin typeface="微软雅黑"/>
                        <a:cs typeface="微软雅黑"/>
                      </a:endParaRPr>
                    </a:p>
                  </a:txBody>
                  <a:tcPr marL="0" marR="0" marB="0" marT="127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ct val="100000"/>
                        </a:lnSpc>
                        <a:spcBef>
                          <a:spcPts val="10"/>
                        </a:spcBef>
                      </a:pPr>
                      <a:r>
                        <a:rPr dirty="0" sz="2200" spc="-25">
                          <a:solidFill>
                            <a:srgbClr val="1F517B"/>
                          </a:solidFill>
                          <a:latin typeface="微软雅黑"/>
                          <a:cs typeface="微软雅黑"/>
                        </a:rPr>
                        <a:t>45</a:t>
                      </a:r>
                      <a:endParaRPr sz="2200">
                        <a:latin typeface="微软雅黑"/>
                        <a:cs typeface="微软雅黑"/>
                      </a:endParaRPr>
                    </a:p>
                  </a:txBody>
                  <a:tcPr marL="0" marR="0" marB="0" marT="127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algn="ctr" marL="1270">
                        <a:lnSpc>
                          <a:spcPct val="100000"/>
                        </a:lnSpc>
                        <a:spcBef>
                          <a:spcPts val="15"/>
                        </a:spcBef>
                      </a:pPr>
                      <a:r>
                        <a:rPr dirty="0" sz="2200" spc="-25">
                          <a:solidFill>
                            <a:srgbClr val="1F517B"/>
                          </a:solidFill>
                          <a:latin typeface="微软雅黑"/>
                          <a:cs typeface="微软雅黑"/>
                        </a:rPr>
                        <a:t>183</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ct val="100000"/>
                        </a:lnSpc>
                        <a:spcBef>
                          <a:spcPts val="15"/>
                        </a:spcBef>
                      </a:pPr>
                      <a:r>
                        <a:rPr dirty="0" sz="2200" spc="-25">
                          <a:solidFill>
                            <a:srgbClr val="1F517B"/>
                          </a:solidFill>
                          <a:latin typeface="微软雅黑"/>
                          <a:cs typeface="微软雅黑"/>
                        </a:rPr>
                        <a:t>85</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ct val="100000"/>
                        </a:lnSpc>
                        <a:spcBef>
                          <a:spcPts val="15"/>
                        </a:spcBef>
                      </a:pPr>
                      <a:r>
                        <a:rPr dirty="0" sz="2200" spc="-25">
                          <a:solidFill>
                            <a:srgbClr val="1F517B"/>
                          </a:solidFill>
                          <a:latin typeface="微软雅黑"/>
                          <a:cs typeface="微软雅黑"/>
                        </a:rPr>
                        <a:t>37</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175">
                        <a:lnSpc>
                          <a:spcPct val="100000"/>
                        </a:lnSpc>
                        <a:spcBef>
                          <a:spcPts val="15"/>
                        </a:spcBef>
                      </a:pPr>
                      <a:r>
                        <a:rPr dirty="0" sz="2200" spc="-25">
                          <a:solidFill>
                            <a:srgbClr val="1F517B"/>
                          </a:solidFill>
                          <a:latin typeface="微软雅黑"/>
                          <a:cs typeface="微软雅黑"/>
                        </a:rPr>
                        <a:t>146</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1170">
                <a:tc>
                  <a:txBody>
                    <a:bodyPr/>
                    <a:lstStyle/>
                    <a:p>
                      <a:pPr algn="ctr" marL="1270">
                        <a:lnSpc>
                          <a:spcPct val="100000"/>
                        </a:lnSpc>
                        <a:spcBef>
                          <a:spcPts val="15"/>
                        </a:spcBef>
                      </a:pPr>
                      <a:r>
                        <a:rPr dirty="0" sz="2200" spc="-25">
                          <a:solidFill>
                            <a:srgbClr val="1F517B"/>
                          </a:solidFill>
                          <a:latin typeface="微软雅黑"/>
                          <a:cs typeface="微软雅黑"/>
                        </a:rPr>
                        <a:t>122</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ct val="100000"/>
                        </a:lnSpc>
                        <a:spcBef>
                          <a:spcPts val="15"/>
                        </a:spcBef>
                      </a:pPr>
                      <a:r>
                        <a:rPr dirty="0" sz="2200" spc="-25">
                          <a:solidFill>
                            <a:srgbClr val="1F517B"/>
                          </a:solidFill>
                          <a:latin typeface="微软雅黑"/>
                          <a:cs typeface="微软雅黑"/>
                        </a:rPr>
                        <a:t>85</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ct val="100000"/>
                        </a:lnSpc>
                        <a:spcBef>
                          <a:spcPts val="15"/>
                        </a:spcBef>
                      </a:pPr>
                      <a:r>
                        <a:rPr dirty="0" sz="2200" spc="-25">
                          <a:solidFill>
                            <a:srgbClr val="1F517B"/>
                          </a:solidFill>
                          <a:latin typeface="微软雅黑"/>
                          <a:cs typeface="微软雅黑"/>
                        </a:rPr>
                        <a:t>14</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175">
                        <a:lnSpc>
                          <a:spcPct val="100000"/>
                        </a:lnSpc>
                        <a:spcBef>
                          <a:spcPts val="15"/>
                        </a:spcBef>
                      </a:pPr>
                      <a:r>
                        <a:rPr dirty="0" sz="2200" spc="-25">
                          <a:solidFill>
                            <a:srgbClr val="1F517B"/>
                          </a:solidFill>
                          <a:latin typeface="微软雅黑"/>
                          <a:cs typeface="微软雅黑"/>
                        </a:rPr>
                        <a:t>108</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1170">
                <a:tc>
                  <a:txBody>
                    <a:bodyPr/>
                    <a:lstStyle/>
                    <a:p>
                      <a:pPr algn="ctr" marL="1270">
                        <a:lnSpc>
                          <a:spcPct val="100000"/>
                        </a:lnSpc>
                        <a:spcBef>
                          <a:spcPts val="15"/>
                        </a:spcBef>
                      </a:pPr>
                      <a:r>
                        <a:rPr dirty="0" sz="2200" spc="-25">
                          <a:solidFill>
                            <a:srgbClr val="1F517B"/>
                          </a:solidFill>
                          <a:latin typeface="微软雅黑"/>
                          <a:cs typeface="微软雅黑"/>
                        </a:rPr>
                        <a:t>124</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ct val="100000"/>
                        </a:lnSpc>
                        <a:spcBef>
                          <a:spcPts val="15"/>
                        </a:spcBef>
                      </a:pPr>
                      <a:r>
                        <a:rPr dirty="0" sz="2200" spc="-25">
                          <a:solidFill>
                            <a:srgbClr val="1F517B"/>
                          </a:solidFill>
                          <a:latin typeface="微软雅黑"/>
                          <a:cs typeface="微软雅黑"/>
                        </a:rPr>
                        <a:t>110</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ct val="100000"/>
                        </a:lnSpc>
                        <a:spcBef>
                          <a:spcPts val="15"/>
                        </a:spcBef>
                      </a:pPr>
                      <a:r>
                        <a:rPr dirty="0" sz="2200" spc="-25">
                          <a:solidFill>
                            <a:srgbClr val="1F517B"/>
                          </a:solidFill>
                          <a:latin typeface="微软雅黑"/>
                          <a:cs typeface="微软雅黑"/>
                        </a:rPr>
                        <a:t>65</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ct val="100000"/>
                        </a:lnSpc>
                        <a:spcBef>
                          <a:spcPts val="15"/>
                        </a:spcBef>
                      </a:pPr>
                      <a:r>
                        <a:rPr dirty="0" sz="2200" spc="-25">
                          <a:solidFill>
                            <a:srgbClr val="1F517B"/>
                          </a:solidFill>
                          <a:latin typeface="微软雅黑"/>
                          <a:cs typeface="微软雅黑"/>
                        </a:rPr>
                        <a:t>59</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ct val="100000"/>
                        </a:lnSpc>
                        <a:spcBef>
                          <a:spcPts val="15"/>
                        </a:spcBef>
                      </a:pPr>
                      <a:r>
                        <a:rPr dirty="0" sz="2200" spc="-25">
                          <a:solidFill>
                            <a:srgbClr val="1F517B"/>
                          </a:solidFill>
                          <a:latin typeface="微软雅黑"/>
                          <a:cs typeface="微软雅黑"/>
                        </a:rPr>
                        <a:t>67</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4445">
                        <a:lnSpc>
                          <a:spcPct val="100000"/>
                        </a:lnSpc>
                        <a:spcBef>
                          <a:spcPts val="15"/>
                        </a:spcBef>
                      </a:pPr>
                      <a:r>
                        <a:rPr dirty="0" sz="2200">
                          <a:solidFill>
                            <a:srgbClr val="1F517B"/>
                          </a:solidFill>
                          <a:latin typeface="微软雅黑"/>
                          <a:cs typeface="微软雅黑"/>
                        </a:rPr>
                        <a:t>2</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marL="622935">
                        <a:lnSpc>
                          <a:spcPct val="100000"/>
                        </a:lnSpc>
                        <a:spcBef>
                          <a:spcPts val="15"/>
                        </a:spcBef>
                      </a:pPr>
                      <a:r>
                        <a:rPr dirty="0" sz="2200" spc="-30" b="1">
                          <a:solidFill>
                            <a:srgbClr val="3333CC"/>
                          </a:solidFill>
                          <a:latin typeface="微软雅黑"/>
                          <a:cs typeface="微软雅黑"/>
                        </a:rPr>
                        <a:t>总</a:t>
                      </a:r>
                      <a:r>
                        <a:rPr dirty="0" sz="2200" spc="-30" b="1">
                          <a:solidFill>
                            <a:srgbClr val="3333CC"/>
                          </a:solidFill>
                          <a:latin typeface="微软雅黑"/>
                          <a:cs typeface="微软雅黑"/>
                        </a:rPr>
                        <a:t>道</a:t>
                      </a:r>
                      <a:r>
                        <a:rPr dirty="0" sz="2200" spc="-50" b="1">
                          <a:solidFill>
                            <a:srgbClr val="3333CC"/>
                          </a:solidFill>
                          <a:latin typeface="微软雅黑"/>
                          <a:cs typeface="微软雅黑"/>
                        </a:rPr>
                        <a:t>数</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ct val="100000"/>
                        </a:lnSpc>
                        <a:spcBef>
                          <a:spcPts val="15"/>
                        </a:spcBef>
                      </a:pPr>
                      <a:r>
                        <a:rPr dirty="0" sz="2200" spc="-25" b="1">
                          <a:solidFill>
                            <a:srgbClr val="3333CC"/>
                          </a:solidFill>
                          <a:latin typeface="微软雅黑"/>
                          <a:cs typeface="微软雅黑"/>
                        </a:rPr>
                        <a:t>640</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algn="ctr" marL="1905">
                        <a:lnSpc>
                          <a:spcPct val="100000"/>
                        </a:lnSpc>
                        <a:spcBef>
                          <a:spcPts val="15"/>
                        </a:spcBef>
                      </a:pPr>
                      <a:r>
                        <a:rPr dirty="0" sz="2200" spc="-35" b="1">
                          <a:solidFill>
                            <a:srgbClr val="3333CC"/>
                          </a:solidFill>
                          <a:latin typeface="微软雅黑"/>
                          <a:cs typeface="微软雅黑"/>
                        </a:rPr>
                        <a:t>平</a:t>
                      </a:r>
                      <a:r>
                        <a:rPr dirty="0" sz="2200" spc="-50" b="1">
                          <a:solidFill>
                            <a:srgbClr val="3333CC"/>
                          </a:solidFill>
                          <a:latin typeface="微软雅黑"/>
                          <a:cs typeface="微软雅黑"/>
                        </a:rPr>
                        <a:t>均</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28575">
                      <a:solidFill>
                        <a:srgbClr val="1F517B"/>
                      </a:solidFill>
                      <a:prstDash val="solid"/>
                    </a:lnB>
                  </a:tcPr>
                </a:tc>
                <a:tc>
                  <a:txBody>
                    <a:bodyPr/>
                    <a:lstStyle/>
                    <a:p>
                      <a:pPr algn="ctr" marL="1905">
                        <a:lnSpc>
                          <a:spcPct val="100000"/>
                        </a:lnSpc>
                        <a:spcBef>
                          <a:spcPts val="15"/>
                        </a:spcBef>
                      </a:pPr>
                      <a:r>
                        <a:rPr dirty="0" sz="2200" spc="-25" b="1">
                          <a:solidFill>
                            <a:srgbClr val="3333CC"/>
                          </a:solidFill>
                          <a:latin typeface="微软雅黑"/>
                          <a:cs typeface="微软雅黑"/>
                        </a:rPr>
                        <a:t>80</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28575">
                      <a:solidFill>
                        <a:srgbClr val="1F517B"/>
                      </a:solidFill>
                      <a:prstDash val="solid"/>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4865370" cy="787400"/>
            <a:chOff x="338327" y="211836"/>
            <a:chExt cx="4865370" cy="787400"/>
          </a:xfrm>
        </p:grpSpPr>
        <p:pic>
          <p:nvPicPr>
            <p:cNvPr id="3" name="object 3" descr=""/>
            <p:cNvPicPr/>
            <p:nvPr/>
          </p:nvPicPr>
          <p:blipFill>
            <a:blip r:embed="rId2" cstate="print"/>
            <a:stretch>
              <a:fillRect/>
            </a:stretch>
          </p:blipFill>
          <p:spPr>
            <a:xfrm>
              <a:off x="338327" y="211836"/>
              <a:ext cx="3662934" cy="787145"/>
            </a:xfrm>
            <a:prstGeom prst="rect">
              <a:avLst/>
            </a:prstGeom>
          </p:spPr>
        </p:pic>
        <p:pic>
          <p:nvPicPr>
            <p:cNvPr id="4" name="object 4" descr=""/>
            <p:cNvPicPr/>
            <p:nvPr/>
          </p:nvPicPr>
          <p:blipFill>
            <a:blip r:embed="rId3" cstate="print"/>
            <a:stretch>
              <a:fillRect/>
            </a:stretch>
          </p:blipFill>
          <p:spPr>
            <a:xfrm>
              <a:off x="3534155" y="211836"/>
              <a:ext cx="1314450" cy="787145"/>
            </a:xfrm>
            <a:prstGeom prst="rect">
              <a:avLst/>
            </a:prstGeom>
          </p:spPr>
        </p:pic>
        <p:pic>
          <p:nvPicPr>
            <p:cNvPr id="5" name="object 5" descr=""/>
            <p:cNvPicPr/>
            <p:nvPr/>
          </p:nvPicPr>
          <p:blipFill>
            <a:blip r:embed="rId4" cstate="print"/>
            <a:stretch>
              <a:fillRect/>
            </a:stretch>
          </p:blipFill>
          <p:spPr>
            <a:xfrm>
              <a:off x="4381499" y="211836"/>
              <a:ext cx="822198" cy="787145"/>
            </a:xfrm>
            <a:prstGeom prst="rect">
              <a:avLst/>
            </a:prstGeom>
          </p:spPr>
        </p:pic>
      </p:grpSp>
      <p:sp>
        <p:nvSpPr>
          <p:cNvPr id="6" name="object 6"/>
          <p:cNvSpPr txBox="1">
            <a:spLocks noGrp="1"/>
          </p:cNvSpPr>
          <p:nvPr>
            <p:ph type="title"/>
          </p:nvPr>
        </p:nvSpPr>
        <p:spPr>
          <a:xfrm>
            <a:off x="546303" y="300990"/>
            <a:ext cx="4424680" cy="452120"/>
          </a:xfrm>
          <a:prstGeom prst="rect"/>
        </p:spPr>
        <p:txBody>
          <a:bodyPr wrap="square" lIns="0" tIns="12065" rIns="0" bIns="0" rtlCol="0" vert="horz">
            <a:spAutoFit/>
          </a:bodyPr>
          <a:lstStyle/>
          <a:p>
            <a:pPr marL="12700">
              <a:lnSpc>
                <a:spcPct val="100000"/>
              </a:lnSpc>
              <a:spcBef>
                <a:spcPts val="95"/>
              </a:spcBef>
            </a:pPr>
            <a:r>
              <a:rPr dirty="0" spc="-35">
                <a:solidFill>
                  <a:srgbClr val="2D4E7D"/>
                </a:solidFill>
              </a:rPr>
              <a:t>最</a:t>
            </a:r>
            <a:r>
              <a:rPr dirty="0" spc="-35">
                <a:solidFill>
                  <a:srgbClr val="2D4E7D"/>
                </a:solidFill>
              </a:rPr>
              <a:t>短</a:t>
            </a:r>
            <a:r>
              <a:rPr dirty="0" spc="-35">
                <a:solidFill>
                  <a:srgbClr val="2D4E7D"/>
                </a:solidFill>
              </a:rPr>
              <a:t>寻</a:t>
            </a:r>
            <a:r>
              <a:rPr dirty="0" spc="-35">
                <a:solidFill>
                  <a:srgbClr val="2D4E7D"/>
                </a:solidFill>
              </a:rPr>
              <a:t>道</a:t>
            </a:r>
            <a:r>
              <a:rPr dirty="0" spc="-35">
                <a:solidFill>
                  <a:srgbClr val="2D4E7D"/>
                </a:solidFill>
              </a:rPr>
              <a:t>时</a:t>
            </a:r>
            <a:r>
              <a:rPr dirty="0" spc="-35">
                <a:solidFill>
                  <a:srgbClr val="2D4E7D"/>
                </a:solidFill>
              </a:rPr>
              <a:t>间</a:t>
            </a:r>
            <a:r>
              <a:rPr dirty="0" spc="-35">
                <a:solidFill>
                  <a:srgbClr val="2D4E7D"/>
                </a:solidFill>
              </a:rPr>
              <a:t>优</a:t>
            </a:r>
            <a:r>
              <a:rPr dirty="0" spc="-35">
                <a:solidFill>
                  <a:srgbClr val="2D4E7D"/>
                </a:solidFill>
              </a:rPr>
              <a:t>先</a:t>
            </a:r>
            <a:r>
              <a:rPr dirty="0" spc="-10">
                <a:solidFill>
                  <a:srgbClr val="2D4E7D"/>
                </a:solidFill>
              </a:rPr>
              <a:t>（SSTF）</a:t>
            </a:r>
          </a:p>
        </p:txBody>
      </p:sp>
      <p:sp>
        <p:nvSpPr>
          <p:cNvPr id="7" name="object 7" descr=""/>
          <p:cNvSpPr txBox="1"/>
          <p:nvPr/>
        </p:nvSpPr>
        <p:spPr>
          <a:xfrm>
            <a:off x="546303" y="1518665"/>
            <a:ext cx="6427470" cy="3566160"/>
          </a:xfrm>
          <a:prstGeom prst="rect">
            <a:avLst/>
          </a:prstGeom>
        </p:spPr>
        <p:txBody>
          <a:bodyPr wrap="square" lIns="0" tIns="12700" rIns="0" bIns="0" rtlCol="0" vert="horz">
            <a:spAutoFit/>
          </a:bodyPr>
          <a:lstStyle/>
          <a:p>
            <a:pPr marL="12700">
              <a:lnSpc>
                <a:spcPct val="100000"/>
              </a:lnSpc>
              <a:spcBef>
                <a:spcPts val="100"/>
              </a:spcBef>
            </a:pPr>
            <a:r>
              <a:rPr dirty="0" sz="2400" spc="-5">
                <a:solidFill>
                  <a:srgbClr val="1F517B"/>
                </a:solidFill>
                <a:latin typeface="微软雅黑"/>
                <a:cs typeface="微软雅黑"/>
              </a:rPr>
              <a:t>选择从当前磁头位置所需寻道时间最短的请求。</a:t>
            </a:r>
            <a:endParaRPr sz="2400">
              <a:latin typeface="微软雅黑"/>
              <a:cs typeface="微软雅黑"/>
            </a:endParaRPr>
          </a:p>
          <a:p>
            <a:pPr marL="12700" marR="311785">
              <a:lnSpc>
                <a:spcPct val="150100"/>
              </a:lnSpc>
              <a:spcBef>
                <a:spcPts val="990"/>
              </a:spcBef>
            </a:pPr>
            <a:r>
              <a:rPr dirty="0" sz="2400" spc="80" b="1">
                <a:solidFill>
                  <a:srgbClr val="C00000"/>
                </a:solidFill>
                <a:latin typeface="微软雅黑"/>
                <a:cs typeface="微软雅黑"/>
              </a:rPr>
              <a:t>特点：</a:t>
            </a:r>
            <a:r>
              <a:rPr dirty="0" sz="2400" spc="80">
                <a:solidFill>
                  <a:srgbClr val="C00000"/>
                </a:solidFill>
                <a:latin typeface="微软雅黑"/>
                <a:cs typeface="微软雅黑"/>
              </a:rPr>
              <a:t>寻道性能比</a:t>
            </a:r>
            <a:r>
              <a:rPr dirty="0" sz="2400" spc="70">
                <a:solidFill>
                  <a:srgbClr val="C00000"/>
                </a:solidFill>
                <a:latin typeface="微软雅黑"/>
                <a:cs typeface="微软雅黑"/>
              </a:rPr>
              <a:t>FCFS</a:t>
            </a:r>
            <a:r>
              <a:rPr dirty="0" sz="2400" spc="65">
                <a:solidFill>
                  <a:srgbClr val="C00000"/>
                </a:solidFill>
                <a:latin typeface="微软雅黑"/>
                <a:cs typeface="微软雅黑"/>
              </a:rPr>
              <a:t>好，但不能保证寻道</a:t>
            </a:r>
            <a:r>
              <a:rPr dirty="0" sz="2400" spc="-5">
                <a:solidFill>
                  <a:srgbClr val="C00000"/>
                </a:solidFill>
                <a:latin typeface="微软雅黑"/>
                <a:cs typeface="微软雅黑"/>
              </a:rPr>
              <a:t>时间最短，且有可能引起某些请求的饥饿。</a:t>
            </a:r>
            <a:endParaRPr sz="2400">
              <a:latin typeface="微软雅黑"/>
              <a:cs typeface="微软雅黑"/>
            </a:endParaRPr>
          </a:p>
          <a:p>
            <a:pPr>
              <a:lnSpc>
                <a:spcPct val="100000"/>
              </a:lnSpc>
              <a:spcBef>
                <a:spcPts val="15"/>
              </a:spcBef>
            </a:pPr>
            <a:endParaRPr sz="1750">
              <a:latin typeface="微软雅黑"/>
              <a:cs typeface="微软雅黑"/>
            </a:endParaRPr>
          </a:p>
          <a:p>
            <a:pPr marL="12700">
              <a:lnSpc>
                <a:spcPct val="100000"/>
              </a:lnSpc>
            </a:pPr>
            <a:r>
              <a:rPr dirty="0" sz="2400" spc="-10">
                <a:solidFill>
                  <a:srgbClr val="3333CC"/>
                </a:solidFill>
                <a:latin typeface="微软雅黑"/>
                <a:cs typeface="微软雅黑"/>
              </a:rPr>
              <a:t>假设一个请求序列：</a:t>
            </a:r>
            <a:endParaRPr sz="2400">
              <a:latin typeface="微软雅黑"/>
              <a:cs typeface="微软雅黑"/>
            </a:endParaRPr>
          </a:p>
          <a:p>
            <a:pPr marL="12700">
              <a:lnSpc>
                <a:spcPct val="100000"/>
              </a:lnSpc>
              <a:spcBef>
                <a:spcPts val="1445"/>
              </a:spcBef>
            </a:pPr>
            <a:r>
              <a:rPr dirty="0" sz="2400">
                <a:solidFill>
                  <a:srgbClr val="3333CC"/>
                </a:solidFill>
                <a:latin typeface="微软雅黑"/>
                <a:cs typeface="微软雅黑"/>
              </a:rPr>
              <a:t>98,</a:t>
            </a:r>
            <a:r>
              <a:rPr dirty="0" sz="2400" spc="-5">
                <a:solidFill>
                  <a:srgbClr val="3333CC"/>
                </a:solidFill>
                <a:latin typeface="微软雅黑"/>
                <a:cs typeface="微软雅黑"/>
              </a:rPr>
              <a:t> </a:t>
            </a:r>
            <a:r>
              <a:rPr dirty="0" sz="2400">
                <a:solidFill>
                  <a:srgbClr val="3333CC"/>
                </a:solidFill>
                <a:latin typeface="微软雅黑"/>
                <a:cs typeface="微软雅黑"/>
              </a:rPr>
              <a:t>183, 37,</a:t>
            </a:r>
            <a:r>
              <a:rPr dirty="0" sz="2400" spc="-5">
                <a:solidFill>
                  <a:srgbClr val="3333CC"/>
                </a:solidFill>
                <a:latin typeface="微软雅黑"/>
                <a:cs typeface="微软雅黑"/>
              </a:rPr>
              <a:t> </a:t>
            </a:r>
            <a:r>
              <a:rPr dirty="0" sz="2400">
                <a:solidFill>
                  <a:srgbClr val="3333CC"/>
                </a:solidFill>
                <a:latin typeface="微软雅黑"/>
                <a:cs typeface="微软雅黑"/>
              </a:rPr>
              <a:t>122, 14,</a:t>
            </a:r>
            <a:r>
              <a:rPr dirty="0" sz="2400" spc="-5">
                <a:solidFill>
                  <a:srgbClr val="3333CC"/>
                </a:solidFill>
                <a:latin typeface="微软雅黑"/>
                <a:cs typeface="微软雅黑"/>
              </a:rPr>
              <a:t> </a:t>
            </a:r>
            <a:r>
              <a:rPr dirty="0" sz="2400">
                <a:solidFill>
                  <a:srgbClr val="3333CC"/>
                </a:solidFill>
                <a:latin typeface="微软雅黑"/>
                <a:cs typeface="微软雅黑"/>
              </a:rPr>
              <a:t>124, 65, </a:t>
            </a:r>
            <a:r>
              <a:rPr dirty="0" sz="2400" spc="-25">
                <a:solidFill>
                  <a:srgbClr val="3333CC"/>
                </a:solidFill>
                <a:latin typeface="微软雅黑"/>
                <a:cs typeface="微软雅黑"/>
              </a:rPr>
              <a:t>67</a:t>
            </a:r>
            <a:endParaRPr sz="2400">
              <a:latin typeface="微软雅黑"/>
              <a:cs typeface="微软雅黑"/>
            </a:endParaRPr>
          </a:p>
          <a:p>
            <a:pPr marL="12700">
              <a:lnSpc>
                <a:spcPct val="100000"/>
              </a:lnSpc>
              <a:spcBef>
                <a:spcPts val="2040"/>
              </a:spcBef>
            </a:pPr>
            <a:r>
              <a:rPr dirty="0" sz="2400">
                <a:solidFill>
                  <a:srgbClr val="3333CC"/>
                </a:solidFill>
                <a:latin typeface="微软雅黑"/>
                <a:cs typeface="微软雅黑"/>
              </a:rPr>
              <a:t>磁头当前的位置在</a:t>
            </a:r>
            <a:r>
              <a:rPr dirty="0" sz="2400" spc="-10">
                <a:solidFill>
                  <a:srgbClr val="3333CC"/>
                </a:solidFill>
                <a:latin typeface="微软雅黑"/>
                <a:cs typeface="微软雅黑"/>
              </a:rPr>
              <a:t>53</a:t>
            </a:r>
            <a:r>
              <a:rPr dirty="0" sz="2400" spc="-50">
                <a:solidFill>
                  <a:srgbClr val="3333CC"/>
                </a:solidFill>
                <a:latin typeface="微软雅黑"/>
                <a:cs typeface="微软雅黑"/>
              </a:rPr>
              <a:t>。</a:t>
            </a:r>
            <a:endParaRPr sz="2400">
              <a:latin typeface="微软雅黑"/>
              <a:cs typeface="微软雅黑"/>
            </a:endParaRPr>
          </a:p>
        </p:txBody>
      </p:sp>
      <p:graphicFrame>
        <p:nvGraphicFramePr>
          <p:cNvPr id="8" name="object 8" descr=""/>
          <p:cNvGraphicFramePr>
            <a:graphicFrameLocks noGrp="1"/>
          </p:cNvGraphicFramePr>
          <p:nvPr/>
        </p:nvGraphicFramePr>
        <p:xfrm>
          <a:off x="7276147" y="1216088"/>
          <a:ext cx="3954779" cy="4936490"/>
        </p:xfrm>
        <a:graphic>
          <a:graphicData uri="http://schemas.openxmlformats.org/drawingml/2006/table">
            <a:tbl>
              <a:tblPr firstRow="1" bandRow="1">
                <a:tableStyleId>{2D5ABB26-0587-4C30-8999-92F81FD0307C}</a:tableStyleId>
              </a:tblPr>
              <a:tblGrid>
                <a:gridCol w="2082800"/>
                <a:gridCol w="1842770"/>
              </a:tblGrid>
              <a:tr h="420370">
                <a:tc>
                  <a:txBody>
                    <a:bodyPr/>
                    <a:lstStyle/>
                    <a:p>
                      <a:pPr marL="584835">
                        <a:lnSpc>
                          <a:spcPts val="2860"/>
                        </a:lnSpc>
                      </a:pPr>
                      <a:r>
                        <a:rPr dirty="0" sz="2400" spc="-20" b="1">
                          <a:solidFill>
                            <a:srgbClr val="1F517B"/>
                          </a:solidFill>
                          <a:latin typeface="微软雅黑"/>
                          <a:cs typeface="微软雅黑"/>
                        </a:rPr>
                        <a:t>下磁道</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28575">
                      <a:solidFill>
                        <a:srgbClr val="1F517B"/>
                      </a:solidFill>
                      <a:prstDash val="solid"/>
                    </a:lnT>
                    <a:lnB w="12700">
                      <a:solidFill>
                        <a:srgbClr val="1F517B"/>
                      </a:solidFill>
                      <a:prstDash val="solid"/>
                    </a:lnB>
                  </a:tcPr>
                </a:tc>
                <a:tc>
                  <a:txBody>
                    <a:bodyPr/>
                    <a:lstStyle/>
                    <a:p>
                      <a:pPr algn="ctr" marL="1905">
                        <a:lnSpc>
                          <a:spcPts val="2860"/>
                        </a:lnSpc>
                      </a:pPr>
                      <a:r>
                        <a:rPr dirty="0" sz="2400" spc="-20" b="1">
                          <a:solidFill>
                            <a:srgbClr val="1F517B"/>
                          </a:solidFill>
                          <a:latin typeface="微软雅黑"/>
                          <a:cs typeface="微软雅黑"/>
                        </a:rPr>
                        <a:t>移道数</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28575">
                      <a:solidFill>
                        <a:srgbClr val="1F517B"/>
                      </a:solidFill>
                      <a:prstDash val="solid"/>
                    </a:lnT>
                    <a:lnB w="12700">
                      <a:solidFill>
                        <a:srgbClr val="1F517B"/>
                      </a:solidFill>
                      <a:prstDash val="solid"/>
                    </a:lnB>
                  </a:tcPr>
                </a:tc>
              </a:tr>
              <a:tr h="420370">
                <a:tc>
                  <a:txBody>
                    <a:bodyPr/>
                    <a:lstStyle/>
                    <a:p>
                      <a:pPr algn="ctr" marL="1905">
                        <a:lnSpc>
                          <a:spcPts val="2860"/>
                        </a:lnSpc>
                      </a:pPr>
                      <a:r>
                        <a:rPr dirty="0" sz="2400" spc="-25">
                          <a:solidFill>
                            <a:srgbClr val="1F517B"/>
                          </a:solidFill>
                          <a:latin typeface="微软雅黑"/>
                          <a:cs typeface="微软雅黑"/>
                        </a:rPr>
                        <a:t>65</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0"/>
                        </a:lnSpc>
                      </a:pPr>
                      <a:r>
                        <a:rPr dirty="0" sz="2400" spc="-25">
                          <a:solidFill>
                            <a:srgbClr val="1F517B"/>
                          </a:solidFill>
                          <a:latin typeface="微软雅黑"/>
                          <a:cs typeface="微软雅黑"/>
                        </a:rPr>
                        <a:t>12</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algn="ctr" marL="1905">
                        <a:lnSpc>
                          <a:spcPts val="2860"/>
                        </a:lnSpc>
                      </a:pPr>
                      <a:r>
                        <a:rPr dirty="0" sz="2400" spc="-25">
                          <a:solidFill>
                            <a:srgbClr val="1F517B"/>
                          </a:solidFill>
                          <a:latin typeface="微软雅黑"/>
                          <a:cs typeface="微软雅黑"/>
                        </a:rPr>
                        <a:t>67</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ts val="2860"/>
                        </a:lnSpc>
                      </a:pPr>
                      <a:r>
                        <a:rPr dirty="0" sz="2400">
                          <a:solidFill>
                            <a:srgbClr val="1F517B"/>
                          </a:solidFill>
                          <a:latin typeface="微软雅黑"/>
                          <a:cs typeface="微软雅黑"/>
                        </a:rPr>
                        <a:t>2</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ts val="2860"/>
                        </a:lnSpc>
                      </a:pPr>
                      <a:r>
                        <a:rPr dirty="0" sz="2400" spc="-25">
                          <a:solidFill>
                            <a:srgbClr val="1F517B"/>
                          </a:solidFill>
                          <a:latin typeface="微软雅黑"/>
                          <a:cs typeface="微软雅黑"/>
                        </a:rPr>
                        <a:t>37</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0"/>
                        </a:lnSpc>
                      </a:pPr>
                      <a:r>
                        <a:rPr dirty="0" sz="2400" spc="-25">
                          <a:solidFill>
                            <a:srgbClr val="1F517B"/>
                          </a:solidFill>
                          <a:latin typeface="微软雅黑"/>
                          <a:cs typeface="微软雅黑"/>
                        </a:rPr>
                        <a:t>30</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1170">
                <a:tc>
                  <a:txBody>
                    <a:bodyPr/>
                    <a:lstStyle/>
                    <a:p>
                      <a:pPr algn="ctr" marL="1905">
                        <a:lnSpc>
                          <a:spcPts val="2865"/>
                        </a:lnSpc>
                      </a:pPr>
                      <a:r>
                        <a:rPr dirty="0" sz="2400" spc="-25">
                          <a:solidFill>
                            <a:srgbClr val="1F517B"/>
                          </a:solidFill>
                          <a:latin typeface="微软雅黑"/>
                          <a:cs typeface="微软雅黑"/>
                        </a:rPr>
                        <a:t>14</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5"/>
                        </a:lnSpc>
                      </a:pPr>
                      <a:r>
                        <a:rPr dirty="0" sz="2400" spc="-25">
                          <a:solidFill>
                            <a:srgbClr val="1F517B"/>
                          </a:solidFill>
                          <a:latin typeface="微软雅黑"/>
                          <a:cs typeface="微软雅黑"/>
                        </a:rPr>
                        <a:t>23</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ts val="2865"/>
                        </a:lnSpc>
                      </a:pPr>
                      <a:r>
                        <a:rPr dirty="0" sz="2400" spc="-25">
                          <a:solidFill>
                            <a:srgbClr val="1F517B"/>
                          </a:solidFill>
                          <a:latin typeface="微软雅黑"/>
                          <a:cs typeface="微软雅黑"/>
                        </a:rPr>
                        <a:t>98</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5"/>
                        </a:lnSpc>
                      </a:pPr>
                      <a:r>
                        <a:rPr dirty="0" sz="2400" spc="-25">
                          <a:solidFill>
                            <a:srgbClr val="1F517B"/>
                          </a:solidFill>
                          <a:latin typeface="微软雅黑"/>
                          <a:cs typeface="微软雅黑"/>
                        </a:rPr>
                        <a:t>84</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1170">
                <a:tc>
                  <a:txBody>
                    <a:bodyPr/>
                    <a:lstStyle/>
                    <a:p>
                      <a:pPr algn="ctr" marL="1270">
                        <a:lnSpc>
                          <a:spcPts val="2865"/>
                        </a:lnSpc>
                      </a:pPr>
                      <a:r>
                        <a:rPr dirty="0" sz="2400" spc="-25">
                          <a:solidFill>
                            <a:srgbClr val="1F517B"/>
                          </a:solidFill>
                          <a:latin typeface="微软雅黑"/>
                          <a:cs typeface="微软雅黑"/>
                        </a:rPr>
                        <a:t>122</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5"/>
                        </a:lnSpc>
                      </a:pPr>
                      <a:r>
                        <a:rPr dirty="0" sz="2400" spc="-25">
                          <a:solidFill>
                            <a:srgbClr val="1F517B"/>
                          </a:solidFill>
                          <a:latin typeface="微软雅黑"/>
                          <a:cs typeface="微软雅黑"/>
                        </a:rPr>
                        <a:t>24</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270">
                        <a:lnSpc>
                          <a:spcPts val="2865"/>
                        </a:lnSpc>
                      </a:pPr>
                      <a:r>
                        <a:rPr dirty="0" sz="2400" spc="-25">
                          <a:solidFill>
                            <a:srgbClr val="1F517B"/>
                          </a:solidFill>
                          <a:latin typeface="微软雅黑"/>
                          <a:cs typeface="微软雅黑"/>
                        </a:rPr>
                        <a:t>124</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ts val="2865"/>
                        </a:lnSpc>
                      </a:pPr>
                      <a:r>
                        <a:rPr dirty="0" sz="2400">
                          <a:solidFill>
                            <a:srgbClr val="1F517B"/>
                          </a:solidFill>
                          <a:latin typeface="微软雅黑"/>
                          <a:cs typeface="微软雅黑"/>
                        </a:rPr>
                        <a:t>2</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270">
                        <a:lnSpc>
                          <a:spcPts val="2865"/>
                        </a:lnSpc>
                      </a:pPr>
                      <a:r>
                        <a:rPr dirty="0" sz="2400" spc="-25">
                          <a:solidFill>
                            <a:srgbClr val="1F517B"/>
                          </a:solidFill>
                          <a:latin typeface="微软雅黑"/>
                          <a:cs typeface="微软雅黑"/>
                        </a:rPr>
                        <a:t>183</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5"/>
                        </a:lnSpc>
                      </a:pPr>
                      <a:r>
                        <a:rPr dirty="0" sz="2400" spc="-25">
                          <a:solidFill>
                            <a:srgbClr val="1F517B"/>
                          </a:solidFill>
                          <a:latin typeface="微软雅黑"/>
                          <a:cs typeface="微软雅黑"/>
                        </a:rPr>
                        <a:t>59</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marL="622935">
                        <a:lnSpc>
                          <a:spcPct val="100000"/>
                        </a:lnSpc>
                        <a:spcBef>
                          <a:spcPts val="15"/>
                        </a:spcBef>
                      </a:pPr>
                      <a:r>
                        <a:rPr dirty="0" sz="2200" spc="-30" b="1">
                          <a:solidFill>
                            <a:srgbClr val="3333CC"/>
                          </a:solidFill>
                          <a:latin typeface="微软雅黑"/>
                          <a:cs typeface="微软雅黑"/>
                        </a:rPr>
                        <a:t>总</a:t>
                      </a:r>
                      <a:r>
                        <a:rPr dirty="0" sz="2200" spc="-30" b="1">
                          <a:solidFill>
                            <a:srgbClr val="3333CC"/>
                          </a:solidFill>
                          <a:latin typeface="微软雅黑"/>
                          <a:cs typeface="微软雅黑"/>
                        </a:rPr>
                        <a:t>道</a:t>
                      </a:r>
                      <a:r>
                        <a:rPr dirty="0" sz="2200" spc="-50" b="1">
                          <a:solidFill>
                            <a:srgbClr val="3333CC"/>
                          </a:solidFill>
                          <a:latin typeface="微软雅黑"/>
                          <a:cs typeface="微软雅黑"/>
                        </a:rPr>
                        <a:t>数</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ct val="100000"/>
                        </a:lnSpc>
                        <a:spcBef>
                          <a:spcPts val="15"/>
                        </a:spcBef>
                      </a:pPr>
                      <a:r>
                        <a:rPr dirty="0" sz="2200" spc="-25" b="1">
                          <a:solidFill>
                            <a:srgbClr val="3333CC"/>
                          </a:solidFill>
                          <a:latin typeface="微软雅黑"/>
                          <a:cs typeface="微软雅黑"/>
                        </a:rPr>
                        <a:t>236</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algn="ctr" marL="1905">
                        <a:lnSpc>
                          <a:spcPct val="100000"/>
                        </a:lnSpc>
                        <a:spcBef>
                          <a:spcPts val="15"/>
                        </a:spcBef>
                      </a:pPr>
                      <a:r>
                        <a:rPr dirty="0" sz="2200" spc="-35" b="1">
                          <a:solidFill>
                            <a:srgbClr val="3333CC"/>
                          </a:solidFill>
                          <a:latin typeface="微软雅黑"/>
                          <a:cs typeface="微软雅黑"/>
                        </a:rPr>
                        <a:t>平</a:t>
                      </a:r>
                      <a:r>
                        <a:rPr dirty="0" sz="2200" spc="-50" b="1">
                          <a:solidFill>
                            <a:srgbClr val="3333CC"/>
                          </a:solidFill>
                          <a:latin typeface="微软雅黑"/>
                          <a:cs typeface="微软雅黑"/>
                        </a:rPr>
                        <a:t>均</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28575">
                      <a:solidFill>
                        <a:srgbClr val="1F517B"/>
                      </a:solidFill>
                      <a:prstDash val="solid"/>
                    </a:lnB>
                  </a:tcPr>
                </a:tc>
                <a:tc>
                  <a:txBody>
                    <a:bodyPr/>
                    <a:lstStyle/>
                    <a:p>
                      <a:pPr algn="ctr" marL="4445">
                        <a:lnSpc>
                          <a:spcPct val="100000"/>
                        </a:lnSpc>
                        <a:spcBef>
                          <a:spcPts val="15"/>
                        </a:spcBef>
                      </a:pPr>
                      <a:r>
                        <a:rPr dirty="0" sz="2200" spc="-20" b="1">
                          <a:solidFill>
                            <a:srgbClr val="3333CC"/>
                          </a:solidFill>
                          <a:latin typeface="微软雅黑"/>
                          <a:cs typeface="微软雅黑"/>
                        </a:rPr>
                        <a:t>29.5</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28575">
                      <a:solidFill>
                        <a:srgbClr val="1F517B"/>
                      </a:solidFill>
                      <a:prstDash val="solid"/>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3618865" cy="787400"/>
            <a:chOff x="338327" y="211836"/>
            <a:chExt cx="3618865" cy="787400"/>
          </a:xfrm>
        </p:grpSpPr>
        <p:pic>
          <p:nvPicPr>
            <p:cNvPr id="3" name="object 3" descr=""/>
            <p:cNvPicPr/>
            <p:nvPr/>
          </p:nvPicPr>
          <p:blipFill>
            <a:blip r:embed="rId2" cstate="print"/>
            <a:stretch>
              <a:fillRect/>
            </a:stretch>
          </p:blipFill>
          <p:spPr>
            <a:xfrm>
              <a:off x="338327" y="211836"/>
              <a:ext cx="2242566" cy="787145"/>
            </a:xfrm>
            <a:prstGeom prst="rect">
              <a:avLst/>
            </a:prstGeom>
          </p:spPr>
        </p:pic>
        <p:pic>
          <p:nvPicPr>
            <p:cNvPr id="4" name="object 4" descr=""/>
            <p:cNvPicPr/>
            <p:nvPr/>
          </p:nvPicPr>
          <p:blipFill>
            <a:blip r:embed="rId3" cstate="print"/>
            <a:stretch>
              <a:fillRect/>
            </a:stretch>
          </p:blipFill>
          <p:spPr>
            <a:xfrm>
              <a:off x="2113788" y="211836"/>
              <a:ext cx="1488186" cy="787145"/>
            </a:xfrm>
            <a:prstGeom prst="rect">
              <a:avLst/>
            </a:prstGeom>
          </p:spPr>
        </p:pic>
        <p:pic>
          <p:nvPicPr>
            <p:cNvPr id="5" name="object 5" descr=""/>
            <p:cNvPicPr/>
            <p:nvPr/>
          </p:nvPicPr>
          <p:blipFill>
            <a:blip r:embed="rId4" cstate="print"/>
            <a:stretch>
              <a:fillRect/>
            </a:stretch>
          </p:blipFill>
          <p:spPr>
            <a:xfrm>
              <a:off x="3134867" y="211836"/>
              <a:ext cx="822197" cy="787145"/>
            </a:xfrm>
            <a:prstGeom prst="rect">
              <a:avLst/>
            </a:prstGeom>
          </p:spPr>
        </p:pic>
      </p:grpSp>
      <p:sp>
        <p:nvSpPr>
          <p:cNvPr id="6" name="object 6"/>
          <p:cNvSpPr txBox="1">
            <a:spLocks noGrp="1"/>
          </p:cNvSpPr>
          <p:nvPr>
            <p:ph type="title"/>
          </p:nvPr>
        </p:nvSpPr>
        <p:spPr>
          <a:xfrm>
            <a:off x="546303" y="300990"/>
            <a:ext cx="3177540" cy="452120"/>
          </a:xfrm>
          <a:prstGeom prst="rect"/>
        </p:spPr>
        <p:txBody>
          <a:bodyPr wrap="square" lIns="0" tIns="12065" rIns="0" bIns="0" rtlCol="0" vert="horz">
            <a:spAutoFit/>
          </a:bodyPr>
          <a:lstStyle/>
          <a:p>
            <a:pPr marL="12700">
              <a:lnSpc>
                <a:spcPct val="100000"/>
              </a:lnSpc>
              <a:spcBef>
                <a:spcPts val="95"/>
              </a:spcBef>
            </a:pPr>
            <a:r>
              <a:rPr dirty="0" spc="-35">
                <a:solidFill>
                  <a:srgbClr val="2D4E7D"/>
                </a:solidFill>
              </a:rPr>
              <a:t>扫</a:t>
            </a:r>
            <a:r>
              <a:rPr dirty="0" spc="-35">
                <a:solidFill>
                  <a:srgbClr val="2D4E7D"/>
                </a:solidFill>
              </a:rPr>
              <a:t>描</a:t>
            </a:r>
            <a:r>
              <a:rPr dirty="0" spc="-35">
                <a:solidFill>
                  <a:srgbClr val="2D4E7D"/>
                </a:solidFill>
              </a:rPr>
              <a:t>算</a:t>
            </a:r>
            <a:r>
              <a:rPr dirty="0" spc="-35">
                <a:solidFill>
                  <a:srgbClr val="2D4E7D"/>
                </a:solidFill>
              </a:rPr>
              <a:t>法</a:t>
            </a:r>
            <a:r>
              <a:rPr dirty="0" spc="-10">
                <a:solidFill>
                  <a:srgbClr val="2D4E7D"/>
                </a:solidFill>
              </a:rPr>
              <a:t>（SCAN）</a:t>
            </a:r>
          </a:p>
        </p:txBody>
      </p:sp>
      <p:sp>
        <p:nvSpPr>
          <p:cNvPr id="7" name="object 7" descr=""/>
          <p:cNvSpPr txBox="1"/>
          <p:nvPr/>
        </p:nvSpPr>
        <p:spPr>
          <a:xfrm>
            <a:off x="546303" y="1299463"/>
            <a:ext cx="6122035" cy="4659630"/>
          </a:xfrm>
          <a:prstGeom prst="rect">
            <a:avLst/>
          </a:prstGeom>
        </p:spPr>
        <p:txBody>
          <a:bodyPr wrap="square" lIns="0" tIns="12700" rIns="0" bIns="0" rtlCol="0" vert="horz">
            <a:spAutoFit/>
          </a:bodyPr>
          <a:lstStyle/>
          <a:p>
            <a:pPr algn="just" marL="12700" marR="5080">
              <a:lnSpc>
                <a:spcPct val="120000"/>
              </a:lnSpc>
              <a:spcBef>
                <a:spcPts val="100"/>
              </a:spcBef>
            </a:pPr>
            <a:r>
              <a:rPr dirty="0" sz="2400" spc="-5">
                <a:solidFill>
                  <a:srgbClr val="1F517B"/>
                </a:solidFill>
                <a:latin typeface="微软雅黑"/>
                <a:cs typeface="微软雅黑"/>
              </a:rPr>
              <a:t>磁头从磁盘的一端开始向另一端移动，沿途响</a:t>
            </a:r>
            <a:r>
              <a:rPr dirty="0" sz="2400" spc="-5">
                <a:solidFill>
                  <a:srgbClr val="1F517B"/>
                </a:solidFill>
                <a:latin typeface="微软雅黑"/>
                <a:cs typeface="微软雅黑"/>
              </a:rPr>
              <a:t>应访问请求，直到到达了磁盘的另一端，此时</a:t>
            </a:r>
            <a:r>
              <a:rPr dirty="0" sz="2400" spc="-15">
                <a:solidFill>
                  <a:srgbClr val="1F517B"/>
                </a:solidFill>
                <a:latin typeface="微软雅黑"/>
                <a:cs typeface="微软雅黑"/>
              </a:rPr>
              <a:t>磁头反向移动并继续响应服务请求。有时也称</a:t>
            </a:r>
            <a:r>
              <a:rPr dirty="0" sz="2400">
                <a:solidFill>
                  <a:srgbClr val="1F517B"/>
                </a:solidFill>
                <a:latin typeface="微软雅黑"/>
                <a:cs typeface="微软雅黑"/>
              </a:rPr>
              <a:t>为</a:t>
            </a:r>
            <a:r>
              <a:rPr dirty="0" sz="2400" b="1">
                <a:solidFill>
                  <a:srgbClr val="1F517B"/>
                </a:solidFill>
                <a:latin typeface="微软雅黑"/>
                <a:cs typeface="微软雅黑"/>
              </a:rPr>
              <a:t>电梯算法</a:t>
            </a:r>
            <a:r>
              <a:rPr dirty="0" sz="2400" spc="-50">
                <a:solidFill>
                  <a:srgbClr val="1F517B"/>
                </a:solidFill>
                <a:latin typeface="微软雅黑"/>
                <a:cs typeface="微软雅黑"/>
              </a:rPr>
              <a:t>。</a:t>
            </a:r>
            <a:endParaRPr sz="2400">
              <a:latin typeface="微软雅黑"/>
              <a:cs typeface="微软雅黑"/>
            </a:endParaRPr>
          </a:p>
          <a:p>
            <a:pPr marL="12700" marR="5080">
              <a:lnSpc>
                <a:spcPct val="120000"/>
              </a:lnSpc>
              <a:spcBef>
                <a:spcPts val="600"/>
              </a:spcBef>
            </a:pPr>
            <a:r>
              <a:rPr dirty="0" sz="2400" b="1">
                <a:solidFill>
                  <a:srgbClr val="C00000"/>
                </a:solidFill>
                <a:latin typeface="微软雅黑"/>
                <a:cs typeface="微软雅黑"/>
              </a:rPr>
              <a:t>特点：</a:t>
            </a:r>
            <a:r>
              <a:rPr dirty="0" sz="2400" spc="-5">
                <a:solidFill>
                  <a:srgbClr val="C00000"/>
                </a:solidFill>
                <a:latin typeface="微软雅黑"/>
                <a:cs typeface="微软雅黑"/>
              </a:rPr>
              <a:t>寻道性能较好，避免了饥饿，但不利于</a:t>
            </a:r>
            <a:r>
              <a:rPr dirty="0" sz="2400" spc="-15">
                <a:solidFill>
                  <a:srgbClr val="C00000"/>
                </a:solidFill>
                <a:latin typeface="微软雅黑"/>
                <a:cs typeface="微软雅黑"/>
              </a:rPr>
              <a:t>远离磁头一端的访问请求。</a:t>
            </a:r>
            <a:endParaRPr sz="2400">
              <a:latin typeface="微软雅黑"/>
              <a:cs typeface="微软雅黑"/>
            </a:endParaRPr>
          </a:p>
          <a:p>
            <a:pPr>
              <a:lnSpc>
                <a:spcPct val="100000"/>
              </a:lnSpc>
              <a:spcBef>
                <a:spcPts val="75"/>
              </a:spcBef>
            </a:pPr>
            <a:endParaRPr sz="1600">
              <a:latin typeface="微软雅黑"/>
              <a:cs typeface="微软雅黑"/>
            </a:endParaRPr>
          </a:p>
          <a:p>
            <a:pPr marL="12700">
              <a:lnSpc>
                <a:spcPct val="100000"/>
              </a:lnSpc>
            </a:pPr>
            <a:r>
              <a:rPr dirty="0" sz="2400" spc="-10">
                <a:solidFill>
                  <a:srgbClr val="3333CC"/>
                </a:solidFill>
                <a:latin typeface="微软雅黑"/>
                <a:cs typeface="微软雅黑"/>
              </a:rPr>
              <a:t>假设一个请求序列：</a:t>
            </a:r>
            <a:endParaRPr sz="2400">
              <a:latin typeface="微软雅黑"/>
              <a:cs typeface="微软雅黑"/>
            </a:endParaRPr>
          </a:p>
          <a:p>
            <a:pPr marL="12700">
              <a:lnSpc>
                <a:spcPct val="100000"/>
              </a:lnSpc>
              <a:spcBef>
                <a:spcPts val="1445"/>
              </a:spcBef>
            </a:pPr>
            <a:r>
              <a:rPr dirty="0" sz="2400">
                <a:solidFill>
                  <a:srgbClr val="3333CC"/>
                </a:solidFill>
                <a:latin typeface="微软雅黑"/>
                <a:cs typeface="微软雅黑"/>
              </a:rPr>
              <a:t>98,</a:t>
            </a:r>
            <a:r>
              <a:rPr dirty="0" sz="2400" spc="-5">
                <a:solidFill>
                  <a:srgbClr val="3333CC"/>
                </a:solidFill>
                <a:latin typeface="微软雅黑"/>
                <a:cs typeface="微软雅黑"/>
              </a:rPr>
              <a:t> </a:t>
            </a:r>
            <a:r>
              <a:rPr dirty="0" sz="2400">
                <a:solidFill>
                  <a:srgbClr val="3333CC"/>
                </a:solidFill>
                <a:latin typeface="微软雅黑"/>
                <a:cs typeface="微软雅黑"/>
              </a:rPr>
              <a:t>183, 37,</a:t>
            </a:r>
            <a:r>
              <a:rPr dirty="0" sz="2400" spc="-5">
                <a:solidFill>
                  <a:srgbClr val="3333CC"/>
                </a:solidFill>
                <a:latin typeface="微软雅黑"/>
                <a:cs typeface="微软雅黑"/>
              </a:rPr>
              <a:t> </a:t>
            </a:r>
            <a:r>
              <a:rPr dirty="0" sz="2400">
                <a:solidFill>
                  <a:srgbClr val="3333CC"/>
                </a:solidFill>
                <a:latin typeface="微软雅黑"/>
                <a:cs typeface="微软雅黑"/>
              </a:rPr>
              <a:t>122, 14,</a:t>
            </a:r>
            <a:r>
              <a:rPr dirty="0" sz="2400" spc="-5">
                <a:solidFill>
                  <a:srgbClr val="3333CC"/>
                </a:solidFill>
                <a:latin typeface="微软雅黑"/>
                <a:cs typeface="微软雅黑"/>
              </a:rPr>
              <a:t> </a:t>
            </a:r>
            <a:r>
              <a:rPr dirty="0" sz="2400">
                <a:solidFill>
                  <a:srgbClr val="3333CC"/>
                </a:solidFill>
                <a:latin typeface="微软雅黑"/>
                <a:cs typeface="微软雅黑"/>
              </a:rPr>
              <a:t>124, 65, </a:t>
            </a:r>
            <a:r>
              <a:rPr dirty="0" sz="2400" spc="-25">
                <a:solidFill>
                  <a:srgbClr val="3333CC"/>
                </a:solidFill>
                <a:latin typeface="微软雅黑"/>
                <a:cs typeface="微软雅黑"/>
              </a:rPr>
              <a:t>67</a:t>
            </a:r>
            <a:endParaRPr sz="2400">
              <a:latin typeface="微软雅黑"/>
              <a:cs typeface="微软雅黑"/>
            </a:endParaRPr>
          </a:p>
          <a:p>
            <a:pPr marL="12700">
              <a:lnSpc>
                <a:spcPct val="100000"/>
              </a:lnSpc>
              <a:spcBef>
                <a:spcPts val="2040"/>
              </a:spcBef>
            </a:pPr>
            <a:r>
              <a:rPr dirty="0" sz="2400">
                <a:solidFill>
                  <a:srgbClr val="3333CC"/>
                </a:solidFill>
                <a:latin typeface="微软雅黑"/>
                <a:cs typeface="微软雅黑"/>
              </a:rPr>
              <a:t>磁头当前的位置在</a:t>
            </a:r>
            <a:r>
              <a:rPr dirty="0" sz="2400" spc="-10">
                <a:solidFill>
                  <a:srgbClr val="3333CC"/>
                </a:solidFill>
                <a:latin typeface="微软雅黑"/>
                <a:cs typeface="微软雅黑"/>
              </a:rPr>
              <a:t>53</a:t>
            </a:r>
            <a:r>
              <a:rPr dirty="0" sz="2400" spc="-50">
                <a:solidFill>
                  <a:srgbClr val="3333CC"/>
                </a:solidFill>
                <a:latin typeface="微软雅黑"/>
                <a:cs typeface="微软雅黑"/>
              </a:rPr>
              <a:t>。</a:t>
            </a:r>
            <a:endParaRPr sz="2400">
              <a:latin typeface="微软雅黑"/>
              <a:cs typeface="微软雅黑"/>
            </a:endParaRPr>
          </a:p>
        </p:txBody>
      </p:sp>
      <p:graphicFrame>
        <p:nvGraphicFramePr>
          <p:cNvPr id="8" name="object 8" descr=""/>
          <p:cNvGraphicFramePr>
            <a:graphicFrameLocks noGrp="1"/>
          </p:cNvGraphicFramePr>
          <p:nvPr/>
        </p:nvGraphicFramePr>
        <p:xfrm>
          <a:off x="7276147" y="1216088"/>
          <a:ext cx="3954779" cy="4936490"/>
        </p:xfrm>
        <a:graphic>
          <a:graphicData uri="http://schemas.openxmlformats.org/drawingml/2006/table">
            <a:tbl>
              <a:tblPr firstRow="1" bandRow="1">
                <a:tableStyleId>{2D5ABB26-0587-4C30-8999-92F81FD0307C}</a:tableStyleId>
              </a:tblPr>
              <a:tblGrid>
                <a:gridCol w="2082800"/>
                <a:gridCol w="1842770"/>
              </a:tblGrid>
              <a:tr h="420370">
                <a:tc>
                  <a:txBody>
                    <a:bodyPr/>
                    <a:lstStyle/>
                    <a:p>
                      <a:pPr marL="584835">
                        <a:lnSpc>
                          <a:spcPts val="2860"/>
                        </a:lnSpc>
                      </a:pPr>
                      <a:r>
                        <a:rPr dirty="0" sz="2400" spc="-20" b="1">
                          <a:solidFill>
                            <a:srgbClr val="1F517B"/>
                          </a:solidFill>
                          <a:latin typeface="微软雅黑"/>
                          <a:cs typeface="微软雅黑"/>
                        </a:rPr>
                        <a:t>下磁道</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28575">
                      <a:solidFill>
                        <a:srgbClr val="1F517B"/>
                      </a:solidFill>
                      <a:prstDash val="solid"/>
                    </a:lnT>
                    <a:lnB w="12700">
                      <a:solidFill>
                        <a:srgbClr val="1F517B"/>
                      </a:solidFill>
                      <a:prstDash val="solid"/>
                    </a:lnB>
                  </a:tcPr>
                </a:tc>
                <a:tc>
                  <a:txBody>
                    <a:bodyPr/>
                    <a:lstStyle/>
                    <a:p>
                      <a:pPr algn="ctr" marL="1905">
                        <a:lnSpc>
                          <a:spcPts val="2860"/>
                        </a:lnSpc>
                      </a:pPr>
                      <a:r>
                        <a:rPr dirty="0" sz="2400" spc="-20" b="1">
                          <a:solidFill>
                            <a:srgbClr val="1F517B"/>
                          </a:solidFill>
                          <a:latin typeface="微软雅黑"/>
                          <a:cs typeface="微软雅黑"/>
                        </a:rPr>
                        <a:t>移道数</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28575">
                      <a:solidFill>
                        <a:srgbClr val="1F517B"/>
                      </a:solidFill>
                      <a:prstDash val="solid"/>
                    </a:lnT>
                    <a:lnB w="12700">
                      <a:solidFill>
                        <a:srgbClr val="1F517B"/>
                      </a:solidFill>
                      <a:prstDash val="solid"/>
                    </a:lnB>
                  </a:tcPr>
                </a:tc>
              </a:tr>
              <a:tr h="420370">
                <a:tc>
                  <a:txBody>
                    <a:bodyPr/>
                    <a:lstStyle/>
                    <a:p>
                      <a:pPr algn="ctr" marL="1905">
                        <a:lnSpc>
                          <a:spcPts val="2860"/>
                        </a:lnSpc>
                      </a:pPr>
                      <a:r>
                        <a:rPr dirty="0" sz="2400" spc="-25">
                          <a:solidFill>
                            <a:srgbClr val="1F517B"/>
                          </a:solidFill>
                          <a:latin typeface="微软雅黑"/>
                          <a:cs typeface="微软雅黑"/>
                        </a:rPr>
                        <a:t>65</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0"/>
                        </a:lnSpc>
                      </a:pPr>
                      <a:r>
                        <a:rPr dirty="0" sz="2400" spc="-25">
                          <a:solidFill>
                            <a:srgbClr val="1F517B"/>
                          </a:solidFill>
                          <a:latin typeface="微软雅黑"/>
                          <a:cs typeface="微软雅黑"/>
                        </a:rPr>
                        <a:t>12</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algn="ctr" marL="1905">
                        <a:lnSpc>
                          <a:spcPts val="2860"/>
                        </a:lnSpc>
                      </a:pPr>
                      <a:r>
                        <a:rPr dirty="0" sz="2400" spc="-25">
                          <a:solidFill>
                            <a:srgbClr val="1F517B"/>
                          </a:solidFill>
                          <a:latin typeface="微软雅黑"/>
                          <a:cs typeface="微软雅黑"/>
                        </a:rPr>
                        <a:t>67</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ts val="2860"/>
                        </a:lnSpc>
                      </a:pPr>
                      <a:r>
                        <a:rPr dirty="0" sz="2400">
                          <a:solidFill>
                            <a:srgbClr val="1F517B"/>
                          </a:solidFill>
                          <a:latin typeface="微软雅黑"/>
                          <a:cs typeface="微软雅黑"/>
                        </a:rPr>
                        <a:t>2</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ts val="2860"/>
                        </a:lnSpc>
                      </a:pPr>
                      <a:r>
                        <a:rPr dirty="0" sz="2400" spc="-25">
                          <a:solidFill>
                            <a:srgbClr val="1F517B"/>
                          </a:solidFill>
                          <a:latin typeface="微软雅黑"/>
                          <a:cs typeface="微软雅黑"/>
                        </a:rPr>
                        <a:t>98</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0"/>
                        </a:lnSpc>
                      </a:pPr>
                      <a:r>
                        <a:rPr dirty="0" sz="2400" spc="-25">
                          <a:solidFill>
                            <a:srgbClr val="1F517B"/>
                          </a:solidFill>
                          <a:latin typeface="微软雅黑"/>
                          <a:cs typeface="微软雅黑"/>
                        </a:rPr>
                        <a:t>31</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1170">
                <a:tc>
                  <a:txBody>
                    <a:bodyPr/>
                    <a:lstStyle/>
                    <a:p>
                      <a:pPr algn="ctr" marL="1270">
                        <a:lnSpc>
                          <a:spcPts val="2865"/>
                        </a:lnSpc>
                      </a:pPr>
                      <a:r>
                        <a:rPr dirty="0" sz="2400" spc="-25">
                          <a:solidFill>
                            <a:srgbClr val="1F517B"/>
                          </a:solidFill>
                          <a:latin typeface="微软雅黑"/>
                          <a:cs typeface="微软雅黑"/>
                        </a:rPr>
                        <a:t>122</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5"/>
                        </a:lnSpc>
                      </a:pPr>
                      <a:r>
                        <a:rPr dirty="0" sz="2400" spc="-25">
                          <a:solidFill>
                            <a:srgbClr val="1F517B"/>
                          </a:solidFill>
                          <a:latin typeface="微软雅黑"/>
                          <a:cs typeface="微软雅黑"/>
                        </a:rPr>
                        <a:t>24</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270">
                        <a:lnSpc>
                          <a:spcPts val="2865"/>
                        </a:lnSpc>
                      </a:pPr>
                      <a:r>
                        <a:rPr dirty="0" sz="2400" spc="-25">
                          <a:solidFill>
                            <a:srgbClr val="1F517B"/>
                          </a:solidFill>
                          <a:latin typeface="微软雅黑"/>
                          <a:cs typeface="微软雅黑"/>
                        </a:rPr>
                        <a:t>124</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ts val="2865"/>
                        </a:lnSpc>
                      </a:pPr>
                      <a:r>
                        <a:rPr dirty="0" sz="2400">
                          <a:solidFill>
                            <a:srgbClr val="1F517B"/>
                          </a:solidFill>
                          <a:latin typeface="微软雅黑"/>
                          <a:cs typeface="微软雅黑"/>
                        </a:rPr>
                        <a:t>2</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1170">
                <a:tc>
                  <a:txBody>
                    <a:bodyPr/>
                    <a:lstStyle/>
                    <a:p>
                      <a:pPr algn="ctr" marL="1270">
                        <a:lnSpc>
                          <a:spcPts val="2865"/>
                        </a:lnSpc>
                      </a:pPr>
                      <a:r>
                        <a:rPr dirty="0" sz="2400" spc="-25">
                          <a:solidFill>
                            <a:srgbClr val="1F517B"/>
                          </a:solidFill>
                          <a:latin typeface="微软雅黑"/>
                          <a:cs typeface="微软雅黑"/>
                        </a:rPr>
                        <a:t>183</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5"/>
                        </a:lnSpc>
                      </a:pPr>
                      <a:r>
                        <a:rPr dirty="0" sz="2400" spc="-25">
                          <a:solidFill>
                            <a:srgbClr val="1F517B"/>
                          </a:solidFill>
                          <a:latin typeface="微软雅黑"/>
                          <a:cs typeface="微软雅黑"/>
                        </a:rPr>
                        <a:t>59</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ts val="2865"/>
                        </a:lnSpc>
                      </a:pPr>
                      <a:r>
                        <a:rPr dirty="0" sz="2400" spc="-25">
                          <a:solidFill>
                            <a:srgbClr val="1F517B"/>
                          </a:solidFill>
                          <a:latin typeface="微软雅黑"/>
                          <a:cs typeface="微软雅黑"/>
                        </a:rPr>
                        <a:t>37</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ts val="2865"/>
                        </a:lnSpc>
                      </a:pPr>
                      <a:r>
                        <a:rPr dirty="0" sz="2400" spc="-25">
                          <a:solidFill>
                            <a:srgbClr val="1F517B"/>
                          </a:solidFill>
                          <a:latin typeface="微软雅黑"/>
                          <a:cs typeface="微软雅黑"/>
                        </a:rPr>
                        <a:t>146</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ts val="2865"/>
                        </a:lnSpc>
                      </a:pPr>
                      <a:r>
                        <a:rPr dirty="0" sz="2400" spc="-25">
                          <a:solidFill>
                            <a:srgbClr val="1F517B"/>
                          </a:solidFill>
                          <a:latin typeface="微软雅黑"/>
                          <a:cs typeface="微软雅黑"/>
                        </a:rPr>
                        <a:t>14</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5"/>
                        </a:lnSpc>
                      </a:pPr>
                      <a:r>
                        <a:rPr dirty="0" sz="2400" spc="-25">
                          <a:solidFill>
                            <a:srgbClr val="1F517B"/>
                          </a:solidFill>
                          <a:latin typeface="微软雅黑"/>
                          <a:cs typeface="微软雅黑"/>
                        </a:rPr>
                        <a:t>23</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marL="622935">
                        <a:lnSpc>
                          <a:spcPct val="100000"/>
                        </a:lnSpc>
                        <a:spcBef>
                          <a:spcPts val="15"/>
                        </a:spcBef>
                      </a:pPr>
                      <a:r>
                        <a:rPr dirty="0" sz="2200" spc="-30" b="1">
                          <a:solidFill>
                            <a:srgbClr val="3333CC"/>
                          </a:solidFill>
                          <a:latin typeface="微软雅黑"/>
                          <a:cs typeface="微软雅黑"/>
                        </a:rPr>
                        <a:t>总</a:t>
                      </a:r>
                      <a:r>
                        <a:rPr dirty="0" sz="2200" spc="-30" b="1">
                          <a:solidFill>
                            <a:srgbClr val="3333CC"/>
                          </a:solidFill>
                          <a:latin typeface="微软雅黑"/>
                          <a:cs typeface="微软雅黑"/>
                        </a:rPr>
                        <a:t>道</a:t>
                      </a:r>
                      <a:r>
                        <a:rPr dirty="0" sz="2200" spc="-50" b="1">
                          <a:solidFill>
                            <a:srgbClr val="3333CC"/>
                          </a:solidFill>
                          <a:latin typeface="微软雅黑"/>
                          <a:cs typeface="微软雅黑"/>
                        </a:rPr>
                        <a:t>数</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ct val="100000"/>
                        </a:lnSpc>
                        <a:spcBef>
                          <a:spcPts val="15"/>
                        </a:spcBef>
                      </a:pPr>
                      <a:r>
                        <a:rPr dirty="0" sz="2200" spc="-25" b="1">
                          <a:solidFill>
                            <a:srgbClr val="3333CC"/>
                          </a:solidFill>
                          <a:latin typeface="微软雅黑"/>
                          <a:cs typeface="微软雅黑"/>
                        </a:rPr>
                        <a:t>299</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algn="ctr" marL="1905">
                        <a:lnSpc>
                          <a:spcPct val="100000"/>
                        </a:lnSpc>
                        <a:spcBef>
                          <a:spcPts val="15"/>
                        </a:spcBef>
                      </a:pPr>
                      <a:r>
                        <a:rPr dirty="0" sz="2200" spc="-35" b="1">
                          <a:solidFill>
                            <a:srgbClr val="3333CC"/>
                          </a:solidFill>
                          <a:latin typeface="微软雅黑"/>
                          <a:cs typeface="微软雅黑"/>
                        </a:rPr>
                        <a:t>平</a:t>
                      </a:r>
                      <a:r>
                        <a:rPr dirty="0" sz="2200" spc="-50" b="1">
                          <a:solidFill>
                            <a:srgbClr val="3333CC"/>
                          </a:solidFill>
                          <a:latin typeface="微软雅黑"/>
                          <a:cs typeface="微软雅黑"/>
                        </a:rPr>
                        <a:t>均</a:t>
                      </a:r>
                      <a:endParaRPr sz="2200">
                        <a:latin typeface="微软雅黑"/>
                        <a:cs typeface="微软雅黑"/>
                      </a:endParaRPr>
                    </a:p>
                  </a:txBody>
                  <a:tcPr marL="0" marR="0" marB="0" marT="1905">
                    <a:lnL w="28575">
                      <a:solidFill>
                        <a:srgbClr val="1F517B"/>
                      </a:solidFill>
                      <a:prstDash val="solid"/>
                    </a:lnL>
                    <a:lnR w="12700">
                      <a:solidFill>
                        <a:srgbClr val="1F517B"/>
                      </a:solidFill>
                      <a:prstDash val="solid"/>
                    </a:lnR>
                    <a:lnT w="12700">
                      <a:solidFill>
                        <a:srgbClr val="1F517B"/>
                      </a:solidFill>
                      <a:prstDash val="solid"/>
                    </a:lnT>
                    <a:lnB w="28575">
                      <a:solidFill>
                        <a:srgbClr val="1F517B"/>
                      </a:solidFill>
                      <a:prstDash val="solid"/>
                    </a:lnB>
                  </a:tcPr>
                </a:tc>
                <a:tc>
                  <a:txBody>
                    <a:bodyPr/>
                    <a:lstStyle/>
                    <a:p>
                      <a:pPr algn="ctr" marL="4445">
                        <a:lnSpc>
                          <a:spcPct val="100000"/>
                        </a:lnSpc>
                        <a:spcBef>
                          <a:spcPts val="15"/>
                        </a:spcBef>
                      </a:pPr>
                      <a:r>
                        <a:rPr dirty="0" sz="2200" spc="-20" b="1">
                          <a:solidFill>
                            <a:srgbClr val="3333CC"/>
                          </a:solidFill>
                          <a:latin typeface="微软雅黑"/>
                          <a:cs typeface="微软雅黑"/>
                        </a:rPr>
                        <a:t>37.4</a:t>
                      </a:r>
                      <a:endParaRPr sz="2200">
                        <a:latin typeface="微软雅黑"/>
                        <a:cs typeface="微软雅黑"/>
                      </a:endParaRPr>
                    </a:p>
                  </a:txBody>
                  <a:tcPr marL="0" marR="0" marB="0" marT="1905">
                    <a:lnL w="12700">
                      <a:solidFill>
                        <a:srgbClr val="1F517B"/>
                      </a:solidFill>
                      <a:prstDash val="solid"/>
                    </a:lnL>
                    <a:lnR w="28575">
                      <a:solidFill>
                        <a:srgbClr val="1F517B"/>
                      </a:solidFill>
                      <a:prstDash val="solid"/>
                    </a:lnR>
                    <a:lnT w="12700">
                      <a:solidFill>
                        <a:srgbClr val="1F517B"/>
                      </a:solidFill>
                      <a:prstDash val="solid"/>
                    </a:lnT>
                    <a:lnB w="28575">
                      <a:solidFill>
                        <a:srgbClr val="1F517B"/>
                      </a:solidFill>
                      <a:prstDash val="solid"/>
                    </a:lnB>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38327" y="211836"/>
            <a:ext cx="4568190" cy="787400"/>
            <a:chOff x="338327" y="211836"/>
            <a:chExt cx="4568190" cy="787400"/>
          </a:xfrm>
        </p:grpSpPr>
        <p:pic>
          <p:nvPicPr>
            <p:cNvPr id="3" name="object 3" descr=""/>
            <p:cNvPicPr/>
            <p:nvPr/>
          </p:nvPicPr>
          <p:blipFill>
            <a:blip r:embed="rId2" cstate="print"/>
            <a:stretch>
              <a:fillRect/>
            </a:stretch>
          </p:blipFill>
          <p:spPr>
            <a:xfrm>
              <a:off x="338327" y="211836"/>
              <a:ext cx="2952750" cy="787145"/>
            </a:xfrm>
            <a:prstGeom prst="rect">
              <a:avLst/>
            </a:prstGeom>
          </p:spPr>
        </p:pic>
        <p:pic>
          <p:nvPicPr>
            <p:cNvPr id="4" name="object 4" descr=""/>
            <p:cNvPicPr/>
            <p:nvPr/>
          </p:nvPicPr>
          <p:blipFill>
            <a:blip r:embed="rId3" cstate="print"/>
            <a:stretch>
              <a:fillRect/>
            </a:stretch>
          </p:blipFill>
          <p:spPr>
            <a:xfrm>
              <a:off x="2823972" y="211836"/>
              <a:ext cx="1727453" cy="787145"/>
            </a:xfrm>
            <a:prstGeom prst="rect">
              <a:avLst/>
            </a:prstGeom>
          </p:spPr>
        </p:pic>
        <p:pic>
          <p:nvPicPr>
            <p:cNvPr id="5" name="object 5" descr=""/>
            <p:cNvPicPr/>
            <p:nvPr/>
          </p:nvPicPr>
          <p:blipFill>
            <a:blip r:embed="rId4" cstate="print"/>
            <a:stretch>
              <a:fillRect/>
            </a:stretch>
          </p:blipFill>
          <p:spPr>
            <a:xfrm>
              <a:off x="4084319" y="211836"/>
              <a:ext cx="822198" cy="787145"/>
            </a:xfrm>
            <a:prstGeom prst="rect">
              <a:avLst/>
            </a:prstGeom>
          </p:spPr>
        </p:pic>
      </p:grpSp>
      <p:sp>
        <p:nvSpPr>
          <p:cNvPr id="6" name="object 6"/>
          <p:cNvSpPr txBox="1">
            <a:spLocks noGrp="1"/>
          </p:cNvSpPr>
          <p:nvPr>
            <p:ph type="title"/>
          </p:nvPr>
        </p:nvSpPr>
        <p:spPr>
          <a:xfrm>
            <a:off x="546303" y="300990"/>
            <a:ext cx="4127500" cy="452120"/>
          </a:xfrm>
          <a:prstGeom prst="rect"/>
        </p:spPr>
        <p:txBody>
          <a:bodyPr wrap="square" lIns="0" tIns="12065" rIns="0" bIns="0" rtlCol="0" vert="horz">
            <a:spAutoFit/>
          </a:bodyPr>
          <a:lstStyle/>
          <a:p>
            <a:pPr marL="12700">
              <a:lnSpc>
                <a:spcPct val="100000"/>
              </a:lnSpc>
              <a:spcBef>
                <a:spcPts val="95"/>
              </a:spcBef>
            </a:pPr>
            <a:r>
              <a:rPr dirty="0" spc="-35">
                <a:solidFill>
                  <a:srgbClr val="2D4E7D"/>
                </a:solidFill>
              </a:rPr>
              <a:t>循</a:t>
            </a:r>
            <a:r>
              <a:rPr dirty="0" spc="-35">
                <a:solidFill>
                  <a:srgbClr val="2D4E7D"/>
                </a:solidFill>
              </a:rPr>
              <a:t>环</a:t>
            </a:r>
            <a:r>
              <a:rPr dirty="0" spc="-35">
                <a:solidFill>
                  <a:srgbClr val="2D4E7D"/>
                </a:solidFill>
              </a:rPr>
              <a:t>扫</a:t>
            </a:r>
            <a:r>
              <a:rPr dirty="0" spc="-35">
                <a:solidFill>
                  <a:srgbClr val="2D4E7D"/>
                </a:solidFill>
              </a:rPr>
              <a:t>描</a:t>
            </a:r>
            <a:r>
              <a:rPr dirty="0" spc="-35">
                <a:solidFill>
                  <a:srgbClr val="2D4E7D"/>
                </a:solidFill>
              </a:rPr>
              <a:t>算</a:t>
            </a:r>
            <a:r>
              <a:rPr dirty="0" spc="-35">
                <a:solidFill>
                  <a:srgbClr val="2D4E7D"/>
                </a:solidFill>
              </a:rPr>
              <a:t>法</a:t>
            </a:r>
            <a:r>
              <a:rPr dirty="0" spc="-10">
                <a:solidFill>
                  <a:srgbClr val="2D4E7D"/>
                </a:solidFill>
              </a:rPr>
              <a:t>（CSCAN）</a:t>
            </a:r>
          </a:p>
        </p:txBody>
      </p:sp>
      <p:sp>
        <p:nvSpPr>
          <p:cNvPr id="7" name="object 7" descr=""/>
          <p:cNvSpPr txBox="1">
            <a:spLocks noGrp="1"/>
          </p:cNvSpPr>
          <p:nvPr>
            <p:ph type="body" idx="1"/>
          </p:nvPr>
        </p:nvSpPr>
        <p:spPr>
          <a:prstGeom prst="rect"/>
        </p:spPr>
        <p:txBody>
          <a:bodyPr wrap="square" lIns="0" tIns="12700" rIns="0" bIns="0" rtlCol="0" vert="horz">
            <a:spAutoFit/>
          </a:bodyPr>
          <a:lstStyle/>
          <a:p>
            <a:pPr marL="12700" marR="5080">
              <a:lnSpc>
                <a:spcPct val="120000"/>
              </a:lnSpc>
              <a:spcBef>
                <a:spcPts val="100"/>
              </a:spcBef>
            </a:pPr>
            <a:r>
              <a:rPr dirty="0" spc="-5"/>
              <a:t>规定磁头从磁盘的一端开始向另一端单向移动，</a:t>
            </a:r>
            <a:r>
              <a:rPr dirty="0" spc="-10"/>
              <a:t>沿途响应访问请求。</a:t>
            </a:r>
          </a:p>
          <a:p>
            <a:pPr marL="12700" marR="920750">
              <a:lnSpc>
                <a:spcPts val="6120"/>
              </a:lnSpc>
              <a:spcBef>
                <a:spcPts val="530"/>
              </a:spcBef>
            </a:pPr>
            <a:r>
              <a:rPr dirty="0" b="1">
                <a:solidFill>
                  <a:srgbClr val="C00000"/>
                </a:solidFill>
                <a:latin typeface="微软雅黑"/>
                <a:cs typeface="微软雅黑"/>
              </a:rPr>
              <a:t>特点：</a:t>
            </a:r>
            <a:r>
              <a:rPr dirty="0" spc="-5">
                <a:solidFill>
                  <a:srgbClr val="C00000"/>
                </a:solidFill>
              </a:rPr>
              <a:t>消除了对两端磁道请求的不公平。</a:t>
            </a:r>
            <a:r>
              <a:rPr dirty="0" spc="-10">
                <a:solidFill>
                  <a:srgbClr val="3333CC"/>
                </a:solidFill>
              </a:rPr>
              <a:t>假设一个请求序列：</a:t>
            </a:r>
          </a:p>
          <a:p>
            <a:pPr marL="12700">
              <a:lnSpc>
                <a:spcPct val="100000"/>
              </a:lnSpc>
              <a:spcBef>
                <a:spcPts val="700"/>
              </a:spcBef>
            </a:pPr>
            <a:r>
              <a:rPr dirty="0">
                <a:solidFill>
                  <a:srgbClr val="3333CC"/>
                </a:solidFill>
              </a:rPr>
              <a:t>98,</a:t>
            </a:r>
            <a:r>
              <a:rPr dirty="0" spc="-5">
                <a:solidFill>
                  <a:srgbClr val="3333CC"/>
                </a:solidFill>
              </a:rPr>
              <a:t> </a:t>
            </a:r>
            <a:r>
              <a:rPr dirty="0">
                <a:solidFill>
                  <a:srgbClr val="3333CC"/>
                </a:solidFill>
              </a:rPr>
              <a:t>183, 37,</a:t>
            </a:r>
            <a:r>
              <a:rPr dirty="0" spc="-5">
                <a:solidFill>
                  <a:srgbClr val="3333CC"/>
                </a:solidFill>
              </a:rPr>
              <a:t> </a:t>
            </a:r>
            <a:r>
              <a:rPr dirty="0">
                <a:solidFill>
                  <a:srgbClr val="3333CC"/>
                </a:solidFill>
              </a:rPr>
              <a:t>122, 14,</a:t>
            </a:r>
            <a:r>
              <a:rPr dirty="0" spc="-5">
                <a:solidFill>
                  <a:srgbClr val="3333CC"/>
                </a:solidFill>
              </a:rPr>
              <a:t> </a:t>
            </a:r>
            <a:r>
              <a:rPr dirty="0">
                <a:solidFill>
                  <a:srgbClr val="3333CC"/>
                </a:solidFill>
              </a:rPr>
              <a:t>124, 65, </a:t>
            </a:r>
            <a:r>
              <a:rPr dirty="0" spc="-25">
                <a:solidFill>
                  <a:srgbClr val="3333CC"/>
                </a:solidFill>
              </a:rPr>
              <a:t>67</a:t>
            </a:r>
          </a:p>
          <a:p>
            <a:pPr marL="12700">
              <a:lnSpc>
                <a:spcPct val="100000"/>
              </a:lnSpc>
              <a:spcBef>
                <a:spcPts val="2040"/>
              </a:spcBef>
            </a:pPr>
            <a:r>
              <a:rPr dirty="0">
                <a:solidFill>
                  <a:srgbClr val="3333CC"/>
                </a:solidFill>
              </a:rPr>
              <a:t>磁头当前的位置在</a:t>
            </a:r>
            <a:r>
              <a:rPr dirty="0" spc="-10">
                <a:solidFill>
                  <a:srgbClr val="3333CC"/>
                </a:solidFill>
              </a:rPr>
              <a:t>53</a:t>
            </a:r>
            <a:r>
              <a:rPr dirty="0" spc="-50">
                <a:solidFill>
                  <a:srgbClr val="3333CC"/>
                </a:solidFill>
              </a:rPr>
              <a:t>。</a:t>
            </a:r>
          </a:p>
        </p:txBody>
      </p:sp>
      <p:graphicFrame>
        <p:nvGraphicFramePr>
          <p:cNvPr id="8" name="object 8" descr=""/>
          <p:cNvGraphicFramePr>
            <a:graphicFrameLocks noGrp="1"/>
          </p:cNvGraphicFramePr>
          <p:nvPr/>
        </p:nvGraphicFramePr>
        <p:xfrm>
          <a:off x="7276147" y="1216088"/>
          <a:ext cx="3954779" cy="4936490"/>
        </p:xfrm>
        <a:graphic>
          <a:graphicData uri="http://schemas.openxmlformats.org/drawingml/2006/table">
            <a:tbl>
              <a:tblPr firstRow="1" bandRow="1">
                <a:tableStyleId>{2D5ABB26-0587-4C30-8999-92F81FD0307C}</a:tableStyleId>
              </a:tblPr>
              <a:tblGrid>
                <a:gridCol w="2082800"/>
                <a:gridCol w="1842770"/>
              </a:tblGrid>
              <a:tr h="420370">
                <a:tc>
                  <a:txBody>
                    <a:bodyPr/>
                    <a:lstStyle/>
                    <a:p>
                      <a:pPr algn="ctr" marL="1905">
                        <a:lnSpc>
                          <a:spcPts val="2860"/>
                        </a:lnSpc>
                      </a:pPr>
                      <a:r>
                        <a:rPr dirty="0" sz="2400" spc="-20" b="1">
                          <a:solidFill>
                            <a:srgbClr val="1F517B"/>
                          </a:solidFill>
                          <a:latin typeface="微软雅黑"/>
                          <a:cs typeface="微软雅黑"/>
                        </a:rPr>
                        <a:t>下磁道</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28575">
                      <a:solidFill>
                        <a:srgbClr val="1F517B"/>
                      </a:solidFill>
                      <a:prstDash val="solid"/>
                    </a:lnT>
                    <a:lnB w="12700">
                      <a:solidFill>
                        <a:srgbClr val="1F517B"/>
                      </a:solidFill>
                      <a:prstDash val="solid"/>
                    </a:lnB>
                  </a:tcPr>
                </a:tc>
                <a:tc>
                  <a:txBody>
                    <a:bodyPr/>
                    <a:lstStyle/>
                    <a:p>
                      <a:pPr algn="ctr" marL="1905">
                        <a:lnSpc>
                          <a:spcPts val="2860"/>
                        </a:lnSpc>
                      </a:pPr>
                      <a:r>
                        <a:rPr dirty="0" sz="2400" spc="-20" b="1">
                          <a:solidFill>
                            <a:srgbClr val="1F517B"/>
                          </a:solidFill>
                          <a:latin typeface="微软雅黑"/>
                          <a:cs typeface="微软雅黑"/>
                        </a:rPr>
                        <a:t>移道数</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28575">
                      <a:solidFill>
                        <a:srgbClr val="1F517B"/>
                      </a:solidFill>
                      <a:prstDash val="solid"/>
                    </a:lnT>
                    <a:lnB w="12700">
                      <a:solidFill>
                        <a:srgbClr val="1F517B"/>
                      </a:solidFill>
                      <a:prstDash val="solid"/>
                    </a:lnB>
                  </a:tcPr>
                </a:tc>
              </a:tr>
              <a:tr h="420370">
                <a:tc>
                  <a:txBody>
                    <a:bodyPr/>
                    <a:lstStyle/>
                    <a:p>
                      <a:pPr algn="ctr" marL="1905">
                        <a:lnSpc>
                          <a:spcPts val="2860"/>
                        </a:lnSpc>
                      </a:pPr>
                      <a:r>
                        <a:rPr dirty="0" sz="2400" spc="-25">
                          <a:solidFill>
                            <a:srgbClr val="1F517B"/>
                          </a:solidFill>
                          <a:latin typeface="微软雅黑"/>
                          <a:cs typeface="微软雅黑"/>
                        </a:rPr>
                        <a:t>65</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0"/>
                        </a:lnSpc>
                      </a:pPr>
                      <a:r>
                        <a:rPr dirty="0" sz="2400" spc="-25">
                          <a:solidFill>
                            <a:srgbClr val="1F517B"/>
                          </a:solidFill>
                          <a:latin typeface="微软雅黑"/>
                          <a:cs typeface="微软雅黑"/>
                        </a:rPr>
                        <a:t>12</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algn="ctr" marL="1905">
                        <a:lnSpc>
                          <a:spcPts val="2860"/>
                        </a:lnSpc>
                      </a:pPr>
                      <a:r>
                        <a:rPr dirty="0" sz="2400" spc="-25">
                          <a:solidFill>
                            <a:srgbClr val="1F517B"/>
                          </a:solidFill>
                          <a:latin typeface="微软雅黑"/>
                          <a:cs typeface="微软雅黑"/>
                        </a:rPr>
                        <a:t>67</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ts val="2860"/>
                        </a:lnSpc>
                      </a:pPr>
                      <a:r>
                        <a:rPr dirty="0" sz="2400">
                          <a:solidFill>
                            <a:srgbClr val="1F517B"/>
                          </a:solidFill>
                          <a:latin typeface="微软雅黑"/>
                          <a:cs typeface="微软雅黑"/>
                        </a:rPr>
                        <a:t>2</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ts val="2860"/>
                        </a:lnSpc>
                      </a:pPr>
                      <a:r>
                        <a:rPr dirty="0" sz="2400" spc="-25">
                          <a:solidFill>
                            <a:srgbClr val="1F517B"/>
                          </a:solidFill>
                          <a:latin typeface="微软雅黑"/>
                          <a:cs typeface="微软雅黑"/>
                        </a:rPr>
                        <a:t>98</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0"/>
                        </a:lnSpc>
                      </a:pPr>
                      <a:r>
                        <a:rPr dirty="0" sz="2400" spc="-25">
                          <a:solidFill>
                            <a:srgbClr val="1F517B"/>
                          </a:solidFill>
                          <a:latin typeface="微软雅黑"/>
                          <a:cs typeface="微软雅黑"/>
                        </a:rPr>
                        <a:t>31</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1170">
                <a:tc>
                  <a:txBody>
                    <a:bodyPr/>
                    <a:lstStyle/>
                    <a:p>
                      <a:pPr algn="ctr" marL="1270">
                        <a:lnSpc>
                          <a:spcPts val="2865"/>
                        </a:lnSpc>
                      </a:pPr>
                      <a:r>
                        <a:rPr dirty="0" sz="2400" spc="-25">
                          <a:solidFill>
                            <a:srgbClr val="1F517B"/>
                          </a:solidFill>
                          <a:latin typeface="微软雅黑"/>
                          <a:cs typeface="微软雅黑"/>
                        </a:rPr>
                        <a:t>122</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5"/>
                        </a:lnSpc>
                      </a:pPr>
                      <a:r>
                        <a:rPr dirty="0" sz="2400" spc="-25">
                          <a:solidFill>
                            <a:srgbClr val="1F517B"/>
                          </a:solidFill>
                          <a:latin typeface="微软雅黑"/>
                          <a:cs typeface="微软雅黑"/>
                        </a:rPr>
                        <a:t>24</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270">
                        <a:lnSpc>
                          <a:spcPts val="2865"/>
                        </a:lnSpc>
                      </a:pPr>
                      <a:r>
                        <a:rPr dirty="0" sz="2400" spc="-25">
                          <a:solidFill>
                            <a:srgbClr val="1F517B"/>
                          </a:solidFill>
                          <a:latin typeface="微软雅黑"/>
                          <a:cs typeface="微软雅黑"/>
                        </a:rPr>
                        <a:t>124</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ts val="2865"/>
                        </a:lnSpc>
                      </a:pPr>
                      <a:r>
                        <a:rPr dirty="0" sz="2400">
                          <a:solidFill>
                            <a:srgbClr val="1F517B"/>
                          </a:solidFill>
                          <a:latin typeface="微软雅黑"/>
                          <a:cs typeface="微软雅黑"/>
                        </a:rPr>
                        <a:t>2</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1170">
                <a:tc>
                  <a:txBody>
                    <a:bodyPr/>
                    <a:lstStyle/>
                    <a:p>
                      <a:pPr algn="ctr" marL="1270">
                        <a:lnSpc>
                          <a:spcPts val="2865"/>
                        </a:lnSpc>
                      </a:pPr>
                      <a:r>
                        <a:rPr dirty="0" sz="2400" spc="-25">
                          <a:solidFill>
                            <a:srgbClr val="1F517B"/>
                          </a:solidFill>
                          <a:latin typeface="微软雅黑"/>
                          <a:cs typeface="微软雅黑"/>
                        </a:rPr>
                        <a:t>183</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5"/>
                        </a:lnSpc>
                      </a:pPr>
                      <a:r>
                        <a:rPr dirty="0" sz="2400" spc="-25">
                          <a:solidFill>
                            <a:srgbClr val="1F517B"/>
                          </a:solidFill>
                          <a:latin typeface="微软雅黑"/>
                          <a:cs typeface="微软雅黑"/>
                        </a:rPr>
                        <a:t>59</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ts val="2865"/>
                        </a:lnSpc>
                      </a:pPr>
                      <a:r>
                        <a:rPr dirty="0" sz="2400" spc="-25">
                          <a:solidFill>
                            <a:srgbClr val="1F517B"/>
                          </a:solidFill>
                          <a:latin typeface="微软雅黑"/>
                          <a:cs typeface="微软雅黑"/>
                        </a:rPr>
                        <a:t>14</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ts val="2865"/>
                        </a:lnSpc>
                      </a:pPr>
                      <a:r>
                        <a:rPr dirty="0" sz="2400" spc="-25">
                          <a:solidFill>
                            <a:srgbClr val="1F517B"/>
                          </a:solidFill>
                          <a:latin typeface="微软雅黑"/>
                          <a:cs typeface="微软雅黑"/>
                        </a:rPr>
                        <a:t>169</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73075">
                <a:tc>
                  <a:txBody>
                    <a:bodyPr/>
                    <a:lstStyle/>
                    <a:p>
                      <a:pPr algn="ctr" marL="1905">
                        <a:lnSpc>
                          <a:spcPts val="2865"/>
                        </a:lnSpc>
                      </a:pPr>
                      <a:r>
                        <a:rPr dirty="0" sz="2400" spc="-25">
                          <a:solidFill>
                            <a:srgbClr val="1F517B"/>
                          </a:solidFill>
                          <a:latin typeface="微软雅黑"/>
                          <a:cs typeface="微软雅黑"/>
                        </a:rPr>
                        <a:t>37</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1905">
                        <a:lnSpc>
                          <a:spcPts val="2865"/>
                        </a:lnSpc>
                      </a:pPr>
                      <a:r>
                        <a:rPr dirty="0" sz="2400" spc="-25">
                          <a:solidFill>
                            <a:srgbClr val="1F517B"/>
                          </a:solidFill>
                          <a:latin typeface="微软雅黑"/>
                          <a:cs typeface="微软雅黑"/>
                        </a:rPr>
                        <a:t>23</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algn="ctr" marL="1905">
                        <a:lnSpc>
                          <a:spcPts val="2865"/>
                        </a:lnSpc>
                      </a:pPr>
                      <a:r>
                        <a:rPr dirty="0" sz="2400" spc="-20" b="1">
                          <a:solidFill>
                            <a:srgbClr val="3333CC"/>
                          </a:solidFill>
                          <a:latin typeface="微软雅黑"/>
                          <a:cs typeface="微软雅黑"/>
                        </a:rPr>
                        <a:t>总道数</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12700">
                      <a:solidFill>
                        <a:srgbClr val="1F517B"/>
                      </a:solidFill>
                      <a:prstDash val="solid"/>
                    </a:lnB>
                  </a:tcPr>
                </a:tc>
                <a:tc>
                  <a:txBody>
                    <a:bodyPr/>
                    <a:lstStyle/>
                    <a:p>
                      <a:pPr algn="ctr" marL="3810">
                        <a:lnSpc>
                          <a:spcPts val="2865"/>
                        </a:lnSpc>
                      </a:pPr>
                      <a:r>
                        <a:rPr dirty="0" sz="2400" spc="-25" b="1">
                          <a:solidFill>
                            <a:srgbClr val="3333CC"/>
                          </a:solidFill>
                          <a:latin typeface="微软雅黑"/>
                          <a:cs typeface="微软雅黑"/>
                        </a:rPr>
                        <a:t>322</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12700">
                      <a:solidFill>
                        <a:srgbClr val="1F517B"/>
                      </a:solidFill>
                      <a:prstDash val="solid"/>
                    </a:lnB>
                  </a:tcPr>
                </a:tc>
              </a:tr>
              <a:tr h="420370">
                <a:tc>
                  <a:txBody>
                    <a:bodyPr/>
                    <a:lstStyle/>
                    <a:p>
                      <a:pPr algn="ctr" marL="1905">
                        <a:lnSpc>
                          <a:spcPts val="2865"/>
                        </a:lnSpc>
                      </a:pPr>
                      <a:r>
                        <a:rPr dirty="0" sz="2400" spc="-30" b="1">
                          <a:solidFill>
                            <a:srgbClr val="3333CC"/>
                          </a:solidFill>
                          <a:latin typeface="微软雅黑"/>
                          <a:cs typeface="微软雅黑"/>
                        </a:rPr>
                        <a:t>平均</a:t>
                      </a:r>
                      <a:endParaRPr sz="2400">
                        <a:latin typeface="微软雅黑"/>
                        <a:cs typeface="微软雅黑"/>
                      </a:endParaRPr>
                    </a:p>
                  </a:txBody>
                  <a:tcPr marL="0" marR="0" marB="0" marT="0">
                    <a:lnL w="28575">
                      <a:solidFill>
                        <a:srgbClr val="1F517B"/>
                      </a:solidFill>
                      <a:prstDash val="solid"/>
                    </a:lnL>
                    <a:lnR w="12700">
                      <a:solidFill>
                        <a:srgbClr val="1F517B"/>
                      </a:solidFill>
                      <a:prstDash val="solid"/>
                    </a:lnR>
                    <a:lnT w="12700">
                      <a:solidFill>
                        <a:srgbClr val="1F517B"/>
                      </a:solidFill>
                      <a:prstDash val="solid"/>
                    </a:lnT>
                    <a:lnB w="28575">
                      <a:solidFill>
                        <a:srgbClr val="1F517B"/>
                      </a:solidFill>
                      <a:prstDash val="solid"/>
                    </a:lnB>
                  </a:tcPr>
                </a:tc>
                <a:tc>
                  <a:txBody>
                    <a:bodyPr/>
                    <a:lstStyle/>
                    <a:p>
                      <a:pPr algn="ctr" marL="3175">
                        <a:lnSpc>
                          <a:spcPts val="2865"/>
                        </a:lnSpc>
                      </a:pPr>
                      <a:r>
                        <a:rPr dirty="0" sz="2400" spc="-20" b="1">
                          <a:solidFill>
                            <a:srgbClr val="3333CC"/>
                          </a:solidFill>
                          <a:latin typeface="微软雅黑"/>
                          <a:cs typeface="微软雅黑"/>
                        </a:rPr>
                        <a:t>40.3</a:t>
                      </a:r>
                      <a:endParaRPr sz="2400">
                        <a:latin typeface="微软雅黑"/>
                        <a:cs typeface="微软雅黑"/>
                      </a:endParaRPr>
                    </a:p>
                  </a:txBody>
                  <a:tcPr marL="0" marR="0" marB="0" marT="0">
                    <a:lnL w="12700">
                      <a:solidFill>
                        <a:srgbClr val="1F517B"/>
                      </a:solidFill>
                      <a:prstDash val="solid"/>
                    </a:lnL>
                    <a:lnR w="28575">
                      <a:solidFill>
                        <a:srgbClr val="1F517B"/>
                      </a:solidFill>
                      <a:prstDash val="solid"/>
                    </a:lnR>
                    <a:lnT w="12700">
                      <a:solidFill>
                        <a:srgbClr val="1F517B"/>
                      </a:solidFill>
                      <a:prstDash val="solid"/>
                    </a:lnT>
                    <a:lnB w="28575">
                      <a:solidFill>
                        <a:srgbClr val="1F517B"/>
                      </a:solidFill>
                      <a:prstDash val="solid"/>
                    </a:lnB>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1177290" cy="787146"/>
          </a:xfrm>
          <a:prstGeom prst="rect">
            <a:avLst/>
          </a:prstGeom>
        </p:spPr>
      </p:pic>
      <p:sp>
        <p:nvSpPr>
          <p:cNvPr id="3" name="object 3" descr=""/>
          <p:cNvSpPr txBox="1"/>
          <p:nvPr/>
        </p:nvSpPr>
        <p:spPr>
          <a:xfrm>
            <a:off x="566724" y="309498"/>
            <a:ext cx="8987155" cy="5871845"/>
          </a:xfrm>
          <a:prstGeom prst="rect">
            <a:avLst/>
          </a:prstGeom>
        </p:spPr>
        <p:txBody>
          <a:bodyPr wrap="square" lIns="0" tIns="12065" rIns="0" bIns="0" rtlCol="0" vert="horz">
            <a:spAutoFit/>
          </a:bodyPr>
          <a:lstStyle/>
          <a:p>
            <a:pPr marL="12700">
              <a:lnSpc>
                <a:spcPct val="100000"/>
              </a:lnSpc>
              <a:spcBef>
                <a:spcPts val="95"/>
              </a:spcBef>
            </a:pPr>
            <a:r>
              <a:rPr dirty="0" sz="2800" spc="-35" b="1">
                <a:solidFill>
                  <a:srgbClr val="2D4E7D"/>
                </a:solidFill>
                <a:latin typeface="微软雅黑"/>
                <a:cs typeface="微软雅黑"/>
              </a:rPr>
              <a:t>小</a:t>
            </a:r>
            <a:r>
              <a:rPr dirty="0" sz="2800" spc="-50" b="1">
                <a:solidFill>
                  <a:srgbClr val="2D4E7D"/>
                </a:solidFill>
                <a:latin typeface="微软雅黑"/>
                <a:cs typeface="微软雅黑"/>
              </a:rPr>
              <a:t>结</a:t>
            </a:r>
            <a:endParaRPr sz="2800">
              <a:latin typeface="微软雅黑"/>
              <a:cs typeface="微软雅黑"/>
            </a:endParaRPr>
          </a:p>
          <a:p>
            <a:pPr marL="355600" indent="-342900">
              <a:lnSpc>
                <a:spcPct val="100000"/>
              </a:lnSpc>
              <a:spcBef>
                <a:spcPts val="2250"/>
              </a:spcBef>
              <a:buClr>
                <a:srgbClr val="FFC000"/>
              </a:buClr>
              <a:buFont typeface="Wingdings"/>
              <a:buChar char=""/>
              <a:tabLst>
                <a:tab pos="355600" algn="l"/>
              </a:tabLst>
            </a:pPr>
            <a:r>
              <a:rPr dirty="0" sz="2600" spc="-10" b="1">
                <a:latin typeface="微软雅黑"/>
                <a:cs typeface="微软雅黑"/>
              </a:rPr>
              <a:t>设备管理的基本概念</a:t>
            </a:r>
            <a:endParaRPr sz="2600">
              <a:latin typeface="微软雅黑"/>
              <a:cs typeface="微软雅黑"/>
            </a:endParaRPr>
          </a:p>
          <a:p>
            <a:pPr lvl="1" marL="824865" indent="-356235">
              <a:lnSpc>
                <a:spcPct val="100000"/>
              </a:lnSpc>
              <a:spcBef>
                <a:spcPts val="910"/>
              </a:spcBef>
              <a:buClr>
                <a:srgbClr val="FFC000"/>
              </a:buClr>
              <a:buFont typeface="Wingdings"/>
              <a:buChar char=""/>
              <a:tabLst>
                <a:tab pos="824865" algn="l"/>
                <a:tab pos="825500" algn="l"/>
              </a:tabLst>
            </a:pPr>
            <a:r>
              <a:rPr dirty="0" sz="2000" spc="-10">
                <a:solidFill>
                  <a:srgbClr val="1286B7"/>
                </a:solidFill>
                <a:latin typeface="微软雅黑"/>
                <a:cs typeface="微软雅黑"/>
              </a:rPr>
              <a:t>I/O</a:t>
            </a:r>
            <a:r>
              <a:rPr dirty="0" sz="2000" spc="-20">
                <a:solidFill>
                  <a:srgbClr val="1286B7"/>
                </a:solidFill>
                <a:latin typeface="微软雅黑"/>
                <a:cs typeface="微软雅黑"/>
              </a:rPr>
              <a:t>管理的功能</a:t>
            </a:r>
            <a:endParaRPr sz="2000">
              <a:latin typeface="微软雅黑"/>
              <a:cs typeface="微软雅黑"/>
            </a:endParaRPr>
          </a:p>
          <a:p>
            <a:pPr lvl="1" marL="824865" indent="-356235">
              <a:lnSpc>
                <a:spcPct val="100000"/>
              </a:lnSpc>
              <a:spcBef>
                <a:spcPts val="844"/>
              </a:spcBef>
              <a:buClr>
                <a:srgbClr val="FFC000"/>
              </a:buClr>
              <a:buFont typeface="Wingdings"/>
              <a:buChar char=""/>
              <a:tabLst>
                <a:tab pos="824865" algn="l"/>
                <a:tab pos="825500" algn="l"/>
              </a:tabLst>
            </a:pPr>
            <a:r>
              <a:rPr dirty="0" sz="2000" spc="-10">
                <a:solidFill>
                  <a:srgbClr val="1286B7"/>
                </a:solidFill>
                <a:latin typeface="微软雅黑"/>
                <a:cs typeface="微软雅黑"/>
              </a:rPr>
              <a:t>设备独立性</a:t>
            </a:r>
            <a:endParaRPr sz="2000">
              <a:latin typeface="微软雅黑"/>
              <a:cs typeface="微软雅黑"/>
            </a:endParaRPr>
          </a:p>
          <a:p>
            <a:pPr lvl="1" marL="824865" indent="-356235">
              <a:lnSpc>
                <a:spcPct val="100000"/>
              </a:lnSpc>
              <a:spcBef>
                <a:spcPts val="840"/>
              </a:spcBef>
              <a:buClr>
                <a:srgbClr val="FFC000"/>
              </a:buClr>
              <a:buFont typeface="Wingdings"/>
              <a:buChar char=""/>
              <a:tabLst>
                <a:tab pos="824865" algn="l"/>
                <a:tab pos="825500" algn="l"/>
              </a:tabLst>
            </a:pPr>
            <a:r>
              <a:rPr dirty="0" sz="2000" spc="-10">
                <a:solidFill>
                  <a:srgbClr val="1286B7"/>
                </a:solidFill>
                <a:latin typeface="微软雅黑"/>
                <a:cs typeface="微软雅黑"/>
              </a:rPr>
              <a:t>设备控制块</a:t>
            </a:r>
            <a:endParaRPr sz="2000">
              <a:latin typeface="微软雅黑"/>
              <a:cs typeface="微软雅黑"/>
            </a:endParaRPr>
          </a:p>
          <a:p>
            <a:pPr marL="355600" indent="-342900">
              <a:lnSpc>
                <a:spcPct val="100000"/>
              </a:lnSpc>
              <a:spcBef>
                <a:spcPts val="840"/>
              </a:spcBef>
              <a:buClr>
                <a:srgbClr val="FFC000"/>
              </a:buClr>
              <a:buFont typeface="Wingdings"/>
              <a:buChar char=""/>
              <a:tabLst>
                <a:tab pos="355600" algn="l"/>
              </a:tabLst>
            </a:pPr>
            <a:r>
              <a:rPr dirty="0" sz="2600" b="1">
                <a:latin typeface="微软雅黑"/>
                <a:cs typeface="微软雅黑"/>
              </a:rPr>
              <a:t>I/O</a:t>
            </a:r>
            <a:r>
              <a:rPr dirty="0" sz="2600" spc="-25" b="1">
                <a:latin typeface="微软雅黑"/>
                <a:cs typeface="微软雅黑"/>
              </a:rPr>
              <a:t>控制</a:t>
            </a:r>
            <a:endParaRPr sz="2600">
              <a:latin typeface="微软雅黑"/>
              <a:cs typeface="微软雅黑"/>
            </a:endParaRPr>
          </a:p>
          <a:p>
            <a:pPr lvl="1" marL="824865" indent="-356235">
              <a:lnSpc>
                <a:spcPct val="100000"/>
              </a:lnSpc>
              <a:spcBef>
                <a:spcPts val="915"/>
              </a:spcBef>
              <a:buClr>
                <a:srgbClr val="FFC000"/>
              </a:buClr>
              <a:buFont typeface="Wingdings"/>
              <a:buChar char=""/>
              <a:tabLst>
                <a:tab pos="824865" algn="l"/>
                <a:tab pos="825500" algn="l"/>
              </a:tabLst>
            </a:pPr>
            <a:r>
              <a:rPr dirty="0" sz="2000" spc="-10">
                <a:solidFill>
                  <a:srgbClr val="1286B7"/>
                </a:solidFill>
                <a:latin typeface="微软雅黑"/>
                <a:cs typeface="微软雅黑"/>
              </a:rPr>
              <a:t>I/O控制的主要功能</a:t>
            </a:r>
            <a:endParaRPr sz="2000">
              <a:latin typeface="微软雅黑"/>
              <a:cs typeface="微软雅黑"/>
            </a:endParaRPr>
          </a:p>
          <a:p>
            <a:pPr lvl="1" marL="824865" indent="-356235">
              <a:lnSpc>
                <a:spcPct val="100000"/>
              </a:lnSpc>
              <a:spcBef>
                <a:spcPts val="840"/>
              </a:spcBef>
              <a:buClr>
                <a:srgbClr val="FFC000"/>
              </a:buClr>
              <a:buFont typeface="Wingdings"/>
              <a:buChar char=""/>
              <a:tabLst>
                <a:tab pos="824865" algn="l"/>
                <a:tab pos="825500" algn="l"/>
              </a:tabLst>
            </a:pPr>
            <a:r>
              <a:rPr dirty="0" sz="2000">
                <a:solidFill>
                  <a:srgbClr val="1286B7"/>
                </a:solidFill>
                <a:latin typeface="微软雅黑"/>
                <a:cs typeface="微软雅黑"/>
              </a:rPr>
              <a:t>请求</a:t>
            </a:r>
            <a:r>
              <a:rPr dirty="0" sz="2000" spc="-10">
                <a:solidFill>
                  <a:srgbClr val="1286B7"/>
                </a:solidFill>
                <a:latin typeface="微软雅黑"/>
                <a:cs typeface="微软雅黑"/>
              </a:rPr>
              <a:t>I/O</a:t>
            </a:r>
            <a:r>
              <a:rPr dirty="0" sz="2000">
                <a:solidFill>
                  <a:srgbClr val="1286B7"/>
                </a:solidFill>
                <a:latin typeface="微软雅黑"/>
                <a:cs typeface="微软雅黑"/>
              </a:rPr>
              <a:t>的进程、</a:t>
            </a:r>
            <a:r>
              <a:rPr dirty="0" sz="2000" spc="-10">
                <a:solidFill>
                  <a:srgbClr val="1286B7"/>
                </a:solidFill>
                <a:latin typeface="微软雅黑"/>
                <a:cs typeface="微软雅黑"/>
              </a:rPr>
              <a:t>I/O</a:t>
            </a:r>
            <a:r>
              <a:rPr dirty="0" sz="2000" spc="-20">
                <a:solidFill>
                  <a:srgbClr val="1286B7"/>
                </a:solidFill>
                <a:latin typeface="微软雅黑"/>
                <a:cs typeface="微软雅黑"/>
              </a:rPr>
              <a:t>过程、设备处理进程、中断处理程序之间的同步关系</a:t>
            </a:r>
            <a:endParaRPr sz="2000">
              <a:latin typeface="微软雅黑"/>
              <a:cs typeface="微软雅黑"/>
            </a:endParaRPr>
          </a:p>
          <a:p>
            <a:pPr marL="355600" indent="-342900">
              <a:lnSpc>
                <a:spcPct val="100000"/>
              </a:lnSpc>
              <a:spcBef>
                <a:spcPts val="840"/>
              </a:spcBef>
              <a:buClr>
                <a:srgbClr val="FFC000"/>
              </a:buClr>
              <a:buFont typeface="Wingdings"/>
              <a:buChar char=""/>
              <a:tabLst>
                <a:tab pos="355600" algn="l"/>
              </a:tabLst>
            </a:pPr>
            <a:r>
              <a:rPr dirty="0" sz="2600" spc="-15" b="1">
                <a:latin typeface="微软雅黑"/>
                <a:cs typeface="微软雅黑"/>
              </a:rPr>
              <a:t>缓冲技术</a:t>
            </a:r>
            <a:endParaRPr sz="2600">
              <a:latin typeface="微软雅黑"/>
              <a:cs typeface="微软雅黑"/>
            </a:endParaRPr>
          </a:p>
          <a:p>
            <a:pPr lvl="1" marL="824865" indent="-356235">
              <a:lnSpc>
                <a:spcPct val="100000"/>
              </a:lnSpc>
              <a:spcBef>
                <a:spcPts val="915"/>
              </a:spcBef>
              <a:buClr>
                <a:srgbClr val="FFC000"/>
              </a:buClr>
              <a:buFont typeface="Wingdings"/>
              <a:buChar char=""/>
              <a:tabLst>
                <a:tab pos="824865" algn="l"/>
                <a:tab pos="825500" algn="l"/>
              </a:tabLst>
            </a:pPr>
            <a:r>
              <a:rPr dirty="0" sz="2000" spc="-10">
                <a:solidFill>
                  <a:srgbClr val="1286B7"/>
                </a:solidFill>
                <a:latin typeface="微软雅黑"/>
                <a:cs typeface="微软雅黑"/>
              </a:rPr>
              <a:t>什么是缓冲，引入缓冲的目的</a:t>
            </a:r>
            <a:endParaRPr sz="2000">
              <a:latin typeface="微软雅黑"/>
              <a:cs typeface="微软雅黑"/>
            </a:endParaRPr>
          </a:p>
          <a:p>
            <a:pPr lvl="1" marL="824865" indent="-356235">
              <a:lnSpc>
                <a:spcPct val="100000"/>
              </a:lnSpc>
              <a:spcBef>
                <a:spcPts val="840"/>
              </a:spcBef>
              <a:buClr>
                <a:srgbClr val="FFC000"/>
              </a:buClr>
              <a:buFont typeface="Wingdings"/>
              <a:buChar char=""/>
              <a:tabLst>
                <a:tab pos="824865" algn="l"/>
                <a:tab pos="825500" algn="l"/>
              </a:tabLst>
            </a:pPr>
            <a:r>
              <a:rPr dirty="0" sz="2000" spc="-10">
                <a:solidFill>
                  <a:srgbClr val="1286B7"/>
                </a:solidFill>
                <a:latin typeface="微软雅黑"/>
                <a:cs typeface="微软雅黑"/>
              </a:rPr>
              <a:t>常用的缓冲技术</a:t>
            </a:r>
            <a:endParaRPr sz="2000">
              <a:latin typeface="微软雅黑"/>
              <a:cs typeface="微软雅黑"/>
            </a:endParaRPr>
          </a:p>
          <a:p>
            <a:pPr lvl="1" marL="824865" indent="-356235">
              <a:lnSpc>
                <a:spcPct val="100000"/>
              </a:lnSpc>
              <a:spcBef>
                <a:spcPts val="840"/>
              </a:spcBef>
              <a:buClr>
                <a:srgbClr val="FFC000"/>
              </a:buClr>
              <a:buFont typeface="Wingdings"/>
              <a:buChar char=""/>
              <a:tabLst>
                <a:tab pos="824865" algn="l"/>
                <a:tab pos="825500" algn="l"/>
              </a:tabLst>
            </a:pPr>
            <a:r>
              <a:rPr dirty="0" sz="2000" spc="-10">
                <a:solidFill>
                  <a:srgbClr val="1286B7"/>
                </a:solidFill>
                <a:latin typeface="微软雅黑"/>
                <a:cs typeface="微软雅黑"/>
              </a:rPr>
              <a:t>双缓冲技术</a:t>
            </a:r>
            <a:endParaRPr sz="2000">
              <a:latin typeface="微软雅黑"/>
              <a:cs typeface="微软雅黑"/>
            </a:endParaRPr>
          </a:p>
          <a:p>
            <a:pPr lvl="1" marL="824865" indent="-356235">
              <a:lnSpc>
                <a:spcPct val="100000"/>
              </a:lnSpc>
              <a:spcBef>
                <a:spcPts val="840"/>
              </a:spcBef>
              <a:buClr>
                <a:srgbClr val="FFC000"/>
              </a:buClr>
              <a:buFont typeface="Wingdings"/>
              <a:buChar char=""/>
              <a:tabLst>
                <a:tab pos="824865" algn="l"/>
                <a:tab pos="825500" algn="l"/>
              </a:tabLst>
            </a:pPr>
            <a:r>
              <a:rPr dirty="0" sz="2000">
                <a:solidFill>
                  <a:srgbClr val="1286B7"/>
                </a:solidFill>
                <a:latin typeface="微软雅黑"/>
                <a:cs typeface="微软雅黑"/>
              </a:rPr>
              <a:t>UNIX</a:t>
            </a:r>
            <a:r>
              <a:rPr dirty="0" sz="2000" spc="-15">
                <a:solidFill>
                  <a:srgbClr val="1286B7"/>
                </a:solidFill>
                <a:latin typeface="微软雅黑"/>
                <a:cs typeface="微软雅黑"/>
              </a:rPr>
              <a:t>缓冲管理中的空闲缓冲区的淘汰算法</a:t>
            </a:r>
            <a:endParaRPr sz="2000">
              <a:latin typeface="微软雅黑"/>
              <a:cs typeface="微软雅黑"/>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1177290" cy="787146"/>
          </a:xfrm>
          <a:prstGeom prst="rect">
            <a:avLst/>
          </a:prstGeom>
        </p:spPr>
      </p:pic>
      <p:sp>
        <p:nvSpPr>
          <p:cNvPr id="3" name="object 3" descr=""/>
          <p:cNvSpPr txBox="1"/>
          <p:nvPr/>
        </p:nvSpPr>
        <p:spPr>
          <a:xfrm>
            <a:off x="566724" y="309498"/>
            <a:ext cx="3128645" cy="3906520"/>
          </a:xfrm>
          <a:prstGeom prst="rect">
            <a:avLst/>
          </a:prstGeom>
        </p:spPr>
        <p:txBody>
          <a:bodyPr wrap="square" lIns="0" tIns="12065" rIns="0" bIns="0" rtlCol="0" vert="horz">
            <a:spAutoFit/>
          </a:bodyPr>
          <a:lstStyle/>
          <a:p>
            <a:pPr marL="12700">
              <a:lnSpc>
                <a:spcPct val="100000"/>
              </a:lnSpc>
              <a:spcBef>
                <a:spcPts val="95"/>
              </a:spcBef>
            </a:pPr>
            <a:r>
              <a:rPr dirty="0" sz="2800" spc="-35" b="1">
                <a:solidFill>
                  <a:srgbClr val="2D4E7D"/>
                </a:solidFill>
                <a:latin typeface="微软雅黑"/>
                <a:cs typeface="微软雅黑"/>
              </a:rPr>
              <a:t>小</a:t>
            </a:r>
            <a:r>
              <a:rPr dirty="0" sz="2800" spc="-50" b="1">
                <a:solidFill>
                  <a:srgbClr val="2D4E7D"/>
                </a:solidFill>
                <a:latin typeface="微软雅黑"/>
                <a:cs typeface="微软雅黑"/>
              </a:rPr>
              <a:t>结</a:t>
            </a:r>
            <a:endParaRPr sz="2800">
              <a:latin typeface="微软雅黑"/>
              <a:cs typeface="微软雅黑"/>
            </a:endParaRPr>
          </a:p>
          <a:p>
            <a:pPr marL="355600" indent="-342900">
              <a:lnSpc>
                <a:spcPct val="100000"/>
              </a:lnSpc>
              <a:spcBef>
                <a:spcPts val="2475"/>
              </a:spcBef>
              <a:buClr>
                <a:srgbClr val="FFC000"/>
              </a:buClr>
              <a:buSzPct val="94230"/>
              <a:buFont typeface="Wingdings"/>
              <a:buChar char=""/>
              <a:tabLst>
                <a:tab pos="355600" algn="l"/>
              </a:tabLst>
            </a:pPr>
            <a:r>
              <a:rPr dirty="0" sz="2600" spc="-20" b="1">
                <a:latin typeface="微软雅黑"/>
                <a:cs typeface="微软雅黑"/>
              </a:rPr>
              <a:t>设备分配</a:t>
            </a:r>
            <a:endParaRPr sz="2600">
              <a:latin typeface="微软雅黑"/>
              <a:cs typeface="微软雅黑"/>
            </a:endParaRPr>
          </a:p>
          <a:p>
            <a:pPr lvl="1" marL="824865" indent="-356235">
              <a:lnSpc>
                <a:spcPct val="100000"/>
              </a:lnSpc>
              <a:spcBef>
                <a:spcPts val="1805"/>
              </a:spcBef>
              <a:buClr>
                <a:srgbClr val="FFC000"/>
              </a:buClr>
              <a:buSzPct val="95000"/>
              <a:buFont typeface="Wingdings"/>
              <a:buChar char=""/>
              <a:tabLst>
                <a:tab pos="824865" algn="l"/>
                <a:tab pos="825500" algn="l"/>
              </a:tabLst>
            </a:pPr>
            <a:r>
              <a:rPr dirty="0" sz="2000" spc="-10">
                <a:solidFill>
                  <a:srgbClr val="1286B7"/>
                </a:solidFill>
                <a:latin typeface="微软雅黑"/>
                <a:cs typeface="微软雅黑"/>
              </a:rPr>
              <a:t>常用的设备分配技术</a:t>
            </a:r>
            <a:endParaRPr sz="2000">
              <a:latin typeface="微软雅黑"/>
              <a:cs typeface="微软雅黑"/>
            </a:endParaRPr>
          </a:p>
          <a:p>
            <a:pPr lvl="1" marL="824865" indent="-356235">
              <a:lnSpc>
                <a:spcPct val="100000"/>
              </a:lnSpc>
              <a:spcBef>
                <a:spcPts val="1080"/>
              </a:spcBef>
              <a:buClr>
                <a:srgbClr val="FFC000"/>
              </a:buClr>
              <a:buSzPct val="95000"/>
              <a:buFont typeface="Wingdings"/>
              <a:buChar char=""/>
              <a:tabLst>
                <a:tab pos="824865" algn="l"/>
                <a:tab pos="825500" algn="l"/>
              </a:tabLst>
            </a:pPr>
            <a:r>
              <a:rPr dirty="0" sz="2000" spc="-10">
                <a:solidFill>
                  <a:srgbClr val="1286B7"/>
                </a:solidFill>
                <a:latin typeface="微软雅黑"/>
                <a:cs typeface="微软雅黑"/>
              </a:rPr>
              <a:t>独享设备、独享分配</a:t>
            </a:r>
            <a:endParaRPr sz="2000">
              <a:latin typeface="微软雅黑"/>
              <a:cs typeface="微软雅黑"/>
            </a:endParaRPr>
          </a:p>
          <a:p>
            <a:pPr lvl="1" marL="824865" indent="-356235">
              <a:lnSpc>
                <a:spcPct val="100000"/>
              </a:lnSpc>
              <a:spcBef>
                <a:spcPts val="1080"/>
              </a:spcBef>
              <a:buClr>
                <a:srgbClr val="FFC000"/>
              </a:buClr>
              <a:buSzPct val="95000"/>
              <a:buFont typeface="Wingdings"/>
              <a:buChar char=""/>
              <a:tabLst>
                <a:tab pos="824865" algn="l"/>
                <a:tab pos="825500" algn="l"/>
              </a:tabLst>
            </a:pPr>
            <a:r>
              <a:rPr dirty="0" sz="2000" spc="-10">
                <a:solidFill>
                  <a:srgbClr val="1286B7"/>
                </a:solidFill>
                <a:latin typeface="微软雅黑"/>
                <a:cs typeface="微软雅黑"/>
              </a:rPr>
              <a:t>共享设备、共享分配</a:t>
            </a:r>
            <a:endParaRPr sz="2000">
              <a:latin typeface="微软雅黑"/>
              <a:cs typeface="微软雅黑"/>
            </a:endParaRPr>
          </a:p>
          <a:p>
            <a:pPr lvl="1" marL="824865" indent="-356235">
              <a:lnSpc>
                <a:spcPct val="100000"/>
              </a:lnSpc>
              <a:spcBef>
                <a:spcPts val="1080"/>
              </a:spcBef>
              <a:buClr>
                <a:srgbClr val="FFC000"/>
              </a:buClr>
              <a:buSzPct val="95000"/>
              <a:buFont typeface="Wingdings"/>
              <a:buChar char=""/>
              <a:tabLst>
                <a:tab pos="824865" algn="l"/>
                <a:tab pos="825500" algn="l"/>
              </a:tabLst>
            </a:pPr>
            <a:r>
              <a:rPr dirty="0" sz="2000" spc="-10">
                <a:solidFill>
                  <a:srgbClr val="1286B7"/>
                </a:solidFill>
                <a:latin typeface="微软雅黑"/>
                <a:cs typeface="微软雅黑"/>
              </a:rPr>
              <a:t>虚拟设备、虚拟技术</a:t>
            </a:r>
            <a:endParaRPr sz="2000">
              <a:latin typeface="微软雅黑"/>
              <a:cs typeface="微软雅黑"/>
            </a:endParaRPr>
          </a:p>
          <a:p>
            <a:pPr lvl="1" marL="824865" indent="-356235">
              <a:lnSpc>
                <a:spcPct val="100000"/>
              </a:lnSpc>
              <a:spcBef>
                <a:spcPts val="1080"/>
              </a:spcBef>
              <a:buClr>
                <a:srgbClr val="FFC000"/>
              </a:buClr>
              <a:buSzPct val="95000"/>
              <a:buFont typeface="Wingdings"/>
              <a:buChar char=""/>
              <a:tabLst>
                <a:tab pos="824865" algn="l"/>
                <a:tab pos="825500" algn="l"/>
              </a:tabLst>
            </a:pPr>
            <a:r>
              <a:rPr dirty="0" sz="2000" spc="-10">
                <a:solidFill>
                  <a:srgbClr val="1286B7"/>
                </a:solidFill>
                <a:latin typeface="微软雅黑"/>
                <a:cs typeface="微软雅黑"/>
              </a:rPr>
              <a:t>Spooling</a:t>
            </a:r>
            <a:r>
              <a:rPr dirty="0" sz="2000" spc="-25">
                <a:solidFill>
                  <a:srgbClr val="1286B7"/>
                </a:solidFill>
                <a:latin typeface="微软雅黑"/>
                <a:cs typeface="微软雅黑"/>
              </a:rPr>
              <a:t>系统</a:t>
            </a:r>
            <a:endParaRPr sz="2000">
              <a:latin typeface="微软雅黑"/>
              <a:cs typeface="微软雅黑"/>
            </a:endParaRPr>
          </a:p>
          <a:p>
            <a:pPr lvl="1" marL="824865" indent="-356235">
              <a:lnSpc>
                <a:spcPct val="100000"/>
              </a:lnSpc>
              <a:spcBef>
                <a:spcPts val="1080"/>
              </a:spcBef>
              <a:buClr>
                <a:srgbClr val="FFC000"/>
              </a:buClr>
              <a:buSzPct val="95000"/>
              <a:buFont typeface="Wingdings"/>
              <a:buChar char=""/>
              <a:tabLst>
                <a:tab pos="824865" algn="l"/>
                <a:tab pos="825500" algn="l"/>
              </a:tabLst>
            </a:pPr>
            <a:r>
              <a:rPr dirty="0" sz="2000" spc="-20">
                <a:solidFill>
                  <a:srgbClr val="1286B7"/>
                </a:solidFill>
                <a:latin typeface="微软雅黑"/>
                <a:cs typeface="微软雅黑"/>
              </a:rPr>
              <a:t>设备分配算法</a:t>
            </a:r>
            <a:endParaRPr sz="2000">
              <a:latin typeface="微软雅黑"/>
              <a:cs typeface="微软雅黑"/>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pic>
        <p:nvPicPr>
          <p:cNvPr id="3" name="object 3" descr=""/>
          <p:cNvPicPr/>
          <p:nvPr/>
        </p:nvPicPr>
        <p:blipFill>
          <a:blip r:embed="rId3" cstate="print"/>
          <a:stretch>
            <a:fillRect/>
          </a:stretch>
        </p:blipFill>
        <p:spPr>
          <a:xfrm>
            <a:off x="10056876" y="313943"/>
            <a:ext cx="1853183" cy="451103"/>
          </a:xfrm>
          <a:prstGeom prst="rect">
            <a:avLst/>
          </a:prstGeom>
        </p:spPr>
      </p:pic>
      <p:sp>
        <p:nvSpPr>
          <p:cNvPr id="4" name="object 4" descr=""/>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sp>
        <p:nvSpPr>
          <p:cNvPr id="5" name="object 5"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6" name="object 6"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7" name="object 7"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8" name="object 8"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9" name="object 9"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10" name="object 10"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11" name="object 11"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grpSp>
        <p:nvGrpSpPr>
          <p:cNvPr id="12" name="object 12" descr=""/>
          <p:cNvGrpSpPr/>
          <p:nvPr/>
        </p:nvGrpSpPr>
        <p:grpSpPr>
          <a:xfrm>
            <a:off x="358140" y="219456"/>
            <a:ext cx="2776220" cy="787400"/>
            <a:chOff x="358140" y="219456"/>
            <a:chExt cx="2776220" cy="787400"/>
          </a:xfrm>
        </p:grpSpPr>
        <p:sp>
          <p:nvSpPr>
            <p:cNvPr id="13" name="object 13"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pic>
          <p:nvPicPr>
            <p:cNvPr id="14" name="object 14" descr=""/>
            <p:cNvPicPr/>
            <p:nvPr/>
          </p:nvPicPr>
          <p:blipFill>
            <a:blip r:embed="rId4" cstate="print"/>
            <a:stretch>
              <a:fillRect/>
            </a:stretch>
          </p:blipFill>
          <p:spPr>
            <a:xfrm>
              <a:off x="358140" y="219456"/>
              <a:ext cx="1000506" cy="787146"/>
            </a:xfrm>
            <a:prstGeom prst="rect">
              <a:avLst/>
            </a:prstGeom>
          </p:spPr>
        </p:pic>
        <p:pic>
          <p:nvPicPr>
            <p:cNvPr id="15" name="object 15" descr=""/>
            <p:cNvPicPr/>
            <p:nvPr/>
          </p:nvPicPr>
          <p:blipFill>
            <a:blip r:embed="rId5" cstate="print"/>
            <a:stretch>
              <a:fillRect/>
            </a:stretch>
          </p:blipFill>
          <p:spPr>
            <a:xfrm>
              <a:off x="891540" y="219456"/>
              <a:ext cx="1177290" cy="787146"/>
            </a:xfrm>
            <a:prstGeom prst="rect">
              <a:avLst/>
            </a:prstGeom>
          </p:spPr>
        </p:pic>
        <p:pic>
          <p:nvPicPr>
            <p:cNvPr id="16" name="object 16" descr=""/>
            <p:cNvPicPr/>
            <p:nvPr/>
          </p:nvPicPr>
          <p:blipFill>
            <a:blip r:embed="rId6" cstate="print"/>
            <a:stretch>
              <a:fillRect/>
            </a:stretch>
          </p:blipFill>
          <p:spPr>
            <a:xfrm>
              <a:off x="1601723" y="219456"/>
              <a:ext cx="1532382" cy="787146"/>
            </a:xfrm>
            <a:prstGeom prst="rect">
              <a:avLst/>
            </a:prstGeom>
          </p:spPr>
        </p:pic>
      </p:grpSp>
      <p:sp>
        <p:nvSpPr>
          <p:cNvPr id="17" name="object 17"/>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tabLst>
                <a:tab pos="545465" algn="l"/>
              </a:tabLst>
            </a:pPr>
            <a:r>
              <a:rPr dirty="0" spc="-25"/>
              <a:t>4.</a:t>
            </a:r>
            <a:r>
              <a:rPr dirty="0"/>
              <a:t>	</a:t>
            </a:r>
            <a:r>
              <a:rPr dirty="0" spc="-40"/>
              <a:t>设备</a:t>
            </a:r>
            <a:r>
              <a:rPr dirty="0" spc="-35"/>
              <a:t>独</a:t>
            </a:r>
            <a:r>
              <a:rPr dirty="0" spc="-35"/>
              <a:t>立</a:t>
            </a:r>
            <a:r>
              <a:rPr dirty="0" spc="-50"/>
              <a:t>性</a:t>
            </a:r>
          </a:p>
        </p:txBody>
      </p:sp>
      <p:grpSp>
        <p:nvGrpSpPr>
          <p:cNvPr id="18" name="object 18" descr=""/>
          <p:cNvGrpSpPr/>
          <p:nvPr/>
        </p:nvGrpSpPr>
        <p:grpSpPr>
          <a:xfrm>
            <a:off x="952500" y="1335024"/>
            <a:ext cx="3968115" cy="677545"/>
            <a:chOff x="952500" y="1335024"/>
            <a:chExt cx="3968115" cy="677545"/>
          </a:xfrm>
        </p:grpSpPr>
        <p:pic>
          <p:nvPicPr>
            <p:cNvPr id="19" name="object 19" descr=""/>
            <p:cNvPicPr/>
            <p:nvPr/>
          </p:nvPicPr>
          <p:blipFill>
            <a:blip r:embed="rId7" cstate="print"/>
            <a:stretch>
              <a:fillRect/>
            </a:stretch>
          </p:blipFill>
          <p:spPr>
            <a:xfrm>
              <a:off x="952500" y="1335024"/>
              <a:ext cx="521982" cy="677417"/>
            </a:xfrm>
            <a:prstGeom prst="rect">
              <a:avLst/>
            </a:prstGeom>
          </p:spPr>
        </p:pic>
        <p:pic>
          <p:nvPicPr>
            <p:cNvPr id="20" name="object 20" descr=""/>
            <p:cNvPicPr/>
            <p:nvPr/>
          </p:nvPicPr>
          <p:blipFill>
            <a:blip r:embed="rId8" cstate="print"/>
            <a:stretch>
              <a:fillRect/>
            </a:stretch>
          </p:blipFill>
          <p:spPr>
            <a:xfrm>
              <a:off x="1071371" y="1335024"/>
              <a:ext cx="590550" cy="677417"/>
            </a:xfrm>
            <a:prstGeom prst="rect">
              <a:avLst/>
            </a:prstGeom>
          </p:spPr>
        </p:pic>
        <p:pic>
          <p:nvPicPr>
            <p:cNvPr id="21" name="object 21" descr=""/>
            <p:cNvPicPr/>
            <p:nvPr/>
          </p:nvPicPr>
          <p:blipFill>
            <a:blip r:embed="rId9" cstate="print"/>
            <a:stretch>
              <a:fillRect/>
            </a:stretch>
          </p:blipFill>
          <p:spPr>
            <a:xfrm>
              <a:off x="1258824" y="1335024"/>
              <a:ext cx="521982" cy="677417"/>
            </a:xfrm>
            <a:prstGeom prst="rect">
              <a:avLst/>
            </a:prstGeom>
          </p:spPr>
        </p:pic>
        <p:pic>
          <p:nvPicPr>
            <p:cNvPr id="22" name="object 22" descr=""/>
            <p:cNvPicPr/>
            <p:nvPr/>
          </p:nvPicPr>
          <p:blipFill>
            <a:blip r:embed="rId10" cstate="print"/>
            <a:stretch>
              <a:fillRect/>
            </a:stretch>
          </p:blipFill>
          <p:spPr>
            <a:xfrm>
              <a:off x="1469136" y="1335024"/>
              <a:ext cx="3451098" cy="677417"/>
            </a:xfrm>
            <a:prstGeom prst="rect">
              <a:avLst/>
            </a:prstGeom>
          </p:spPr>
        </p:pic>
      </p:grpSp>
      <p:sp>
        <p:nvSpPr>
          <p:cNvPr id="23" name="object 23" descr=""/>
          <p:cNvSpPr txBox="1"/>
          <p:nvPr/>
        </p:nvSpPr>
        <p:spPr>
          <a:xfrm>
            <a:off x="1129690" y="1410461"/>
            <a:ext cx="9914890" cy="4257040"/>
          </a:xfrm>
          <a:prstGeom prst="rect">
            <a:avLst/>
          </a:prstGeom>
        </p:spPr>
        <p:txBody>
          <a:bodyPr wrap="square" lIns="0" tIns="12700" rIns="0" bIns="0" rtlCol="0" vert="horz">
            <a:spAutoFit/>
          </a:bodyPr>
          <a:lstStyle/>
          <a:p>
            <a:pPr marL="12700">
              <a:lnSpc>
                <a:spcPct val="100000"/>
              </a:lnSpc>
              <a:spcBef>
                <a:spcPts val="100"/>
              </a:spcBef>
            </a:pPr>
            <a:r>
              <a:rPr dirty="0" sz="2400" b="1">
                <a:solidFill>
                  <a:srgbClr val="A40020"/>
                </a:solidFill>
                <a:latin typeface="微软雅黑"/>
                <a:cs typeface="微软雅黑"/>
              </a:rPr>
              <a:t>(2</a:t>
            </a:r>
            <a:r>
              <a:rPr dirty="0" sz="2400" spc="-5" b="1">
                <a:solidFill>
                  <a:srgbClr val="A40020"/>
                </a:solidFill>
                <a:latin typeface="微软雅黑"/>
                <a:cs typeface="微软雅黑"/>
              </a:rPr>
              <a:t>) 两种类型的设备独立性</a:t>
            </a:r>
            <a:endParaRPr sz="2400">
              <a:latin typeface="微软雅黑"/>
              <a:cs typeface="微软雅黑"/>
            </a:endParaRPr>
          </a:p>
          <a:p>
            <a:pPr marL="102235">
              <a:lnSpc>
                <a:spcPct val="100000"/>
              </a:lnSpc>
              <a:spcBef>
                <a:spcPts val="2340"/>
              </a:spcBef>
            </a:pPr>
            <a:r>
              <a:rPr dirty="0" sz="2400" spc="-5" b="1">
                <a:solidFill>
                  <a:srgbClr val="1F517B"/>
                </a:solidFill>
                <a:latin typeface="微软雅黑"/>
                <a:cs typeface="微软雅黑"/>
              </a:rPr>
              <a:t>① 一个程序独立于分配给它的某种类型的具体设备</a:t>
            </a:r>
            <a:endParaRPr sz="2400">
              <a:latin typeface="微软雅黑"/>
              <a:cs typeface="微软雅黑"/>
            </a:endParaRPr>
          </a:p>
          <a:p>
            <a:pPr marL="545465" marR="7620">
              <a:lnSpc>
                <a:spcPct val="130000"/>
              </a:lnSpc>
              <a:spcBef>
                <a:spcPts val="1019"/>
              </a:spcBef>
            </a:pPr>
            <a:r>
              <a:rPr dirty="0" sz="2400" spc="5">
                <a:latin typeface="微软雅黑"/>
                <a:cs typeface="微软雅黑"/>
              </a:rPr>
              <a:t>系统可以根据设备的使用情况，动态地分配给程序某类设备中的任一</a:t>
            </a:r>
            <a:r>
              <a:rPr dirty="0" sz="2400" spc="-5">
                <a:latin typeface="微软雅黑"/>
                <a:cs typeface="微软雅黑"/>
              </a:rPr>
              <a:t>台物理设备，程序都能正确地执行。</a:t>
            </a:r>
            <a:endParaRPr sz="2400">
              <a:latin typeface="微软雅黑"/>
              <a:cs typeface="微软雅黑"/>
            </a:endParaRPr>
          </a:p>
          <a:p>
            <a:pPr marL="102235">
              <a:lnSpc>
                <a:spcPct val="100000"/>
              </a:lnSpc>
              <a:spcBef>
                <a:spcPts val="1730"/>
              </a:spcBef>
            </a:pPr>
            <a:r>
              <a:rPr dirty="0" sz="2400" b="1">
                <a:solidFill>
                  <a:srgbClr val="1F517B"/>
                </a:solidFill>
                <a:latin typeface="微软雅黑"/>
                <a:cs typeface="微软雅黑"/>
              </a:rPr>
              <a:t>② 程序应尽可能与它所使用的I/O</a:t>
            </a:r>
            <a:r>
              <a:rPr dirty="0" sz="2400" spc="-10" b="1">
                <a:solidFill>
                  <a:srgbClr val="1F517B"/>
                </a:solidFill>
                <a:latin typeface="微软雅黑"/>
                <a:cs typeface="微软雅黑"/>
              </a:rPr>
              <a:t>设备类型无关</a:t>
            </a:r>
            <a:endParaRPr sz="2400">
              <a:latin typeface="微软雅黑"/>
              <a:cs typeface="微软雅黑"/>
            </a:endParaRPr>
          </a:p>
          <a:p>
            <a:pPr algn="just" marL="545465" marR="5080">
              <a:lnSpc>
                <a:spcPct val="130000"/>
              </a:lnSpc>
              <a:spcBef>
                <a:spcPts val="865"/>
              </a:spcBef>
            </a:pPr>
            <a:r>
              <a:rPr dirty="0" sz="2400" spc="-5">
                <a:latin typeface="微软雅黑"/>
                <a:cs typeface="微软雅黑"/>
              </a:rPr>
              <a:t>在输入 (或输出) 信息时，信息可以从不同类型的输入 (或输出) 设备上</a:t>
            </a:r>
            <a:r>
              <a:rPr dirty="0" sz="2400" spc="-20">
                <a:latin typeface="微软雅黑"/>
                <a:cs typeface="微软雅黑"/>
              </a:rPr>
              <a:t>输入 (或输出)，若要改变输入 (或输出) 设备的类型，程序只需进行最</a:t>
            </a:r>
            <a:r>
              <a:rPr dirty="0" sz="2400" spc="-10">
                <a:latin typeface="微软雅黑"/>
                <a:cs typeface="微软雅黑"/>
              </a:rPr>
              <a:t>少的修改。</a:t>
            </a:r>
            <a:endParaRPr sz="2400">
              <a:latin typeface="微软雅黑"/>
              <a:cs typeface="微软雅黑"/>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pic>
        <p:nvPicPr>
          <p:cNvPr id="3" name="object 3" descr=""/>
          <p:cNvPicPr/>
          <p:nvPr/>
        </p:nvPicPr>
        <p:blipFill>
          <a:blip r:embed="rId3" cstate="print"/>
          <a:stretch>
            <a:fillRect/>
          </a:stretch>
        </p:blipFill>
        <p:spPr>
          <a:xfrm>
            <a:off x="10056876" y="313943"/>
            <a:ext cx="1853183" cy="451103"/>
          </a:xfrm>
          <a:prstGeom prst="rect">
            <a:avLst/>
          </a:prstGeom>
        </p:spPr>
      </p:pic>
      <p:sp>
        <p:nvSpPr>
          <p:cNvPr id="4" name="object 4" descr=""/>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sp>
        <p:nvSpPr>
          <p:cNvPr id="5" name="object 5"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6" name="object 6"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7" name="object 7"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8" name="object 8"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9" name="object 9"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10" name="object 10"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11" name="object 11"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grpSp>
        <p:nvGrpSpPr>
          <p:cNvPr id="12" name="object 12" descr=""/>
          <p:cNvGrpSpPr/>
          <p:nvPr/>
        </p:nvGrpSpPr>
        <p:grpSpPr>
          <a:xfrm>
            <a:off x="358140" y="219456"/>
            <a:ext cx="2776220" cy="787400"/>
            <a:chOff x="358140" y="219456"/>
            <a:chExt cx="2776220" cy="787400"/>
          </a:xfrm>
        </p:grpSpPr>
        <p:sp>
          <p:nvSpPr>
            <p:cNvPr id="13" name="object 13"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pic>
          <p:nvPicPr>
            <p:cNvPr id="14" name="object 14" descr=""/>
            <p:cNvPicPr/>
            <p:nvPr/>
          </p:nvPicPr>
          <p:blipFill>
            <a:blip r:embed="rId4" cstate="print"/>
            <a:stretch>
              <a:fillRect/>
            </a:stretch>
          </p:blipFill>
          <p:spPr>
            <a:xfrm>
              <a:off x="358140" y="219456"/>
              <a:ext cx="1000506" cy="787146"/>
            </a:xfrm>
            <a:prstGeom prst="rect">
              <a:avLst/>
            </a:prstGeom>
          </p:spPr>
        </p:pic>
        <p:pic>
          <p:nvPicPr>
            <p:cNvPr id="15" name="object 15" descr=""/>
            <p:cNvPicPr/>
            <p:nvPr/>
          </p:nvPicPr>
          <p:blipFill>
            <a:blip r:embed="rId5" cstate="print"/>
            <a:stretch>
              <a:fillRect/>
            </a:stretch>
          </p:blipFill>
          <p:spPr>
            <a:xfrm>
              <a:off x="891540" y="219456"/>
              <a:ext cx="1177290" cy="787146"/>
            </a:xfrm>
            <a:prstGeom prst="rect">
              <a:avLst/>
            </a:prstGeom>
          </p:spPr>
        </p:pic>
        <p:pic>
          <p:nvPicPr>
            <p:cNvPr id="16" name="object 16" descr=""/>
            <p:cNvPicPr/>
            <p:nvPr/>
          </p:nvPicPr>
          <p:blipFill>
            <a:blip r:embed="rId6" cstate="print"/>
            <a:stretch>
              <a:fillRect/>
            </a:stretch>
          </p:blipFill>
          <p:spPr>
            <a:xfrm>
              <a:off x="1601723" y="219456"/>
              <a:ext cx="1532382" cy="787146"/>
            </a:xfrm>
            <a:prstGeom prst="rect">
              <a:avLst/>
            </a:prstGeom>
          </p:spPr>
        </p:pic>
      </p:grpSp>
      <p:sp>
        <p:nvSpPr>
          <p:cNvPr id="17" name="object 17"/>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tabLst>
                <a:tab pos="545465" algn="l"/>
              </a:tabLst>
            </a:pPr>
            <a:r>
              <a:rPr dirty="0" spc="-25"/>
              <a:t>4.</a:t>
            </a:r>
            <a:r>
              <a:rPr dirty="0"/>
              <a:t>	</a:t>
            </a:r>
            <a:r>
              <a:rPr dirty="0" spc="-40"/>
              <a:t>设备</a:t>
            </a:r>
            <a:r>
              <a:rPr dirty="0" spc="-35"/>
              <a:t>独</a:t>
            </a:r>
            <a:r>
              <a:rPr dirty="0" spc="-35"/>
              <a:t>立</a:t>
            </a:r>
            <a:r>
              <a:rPr dirty="0" spc="-50"/>
              <a:t>性</a:t>
            </a:r>
          </a:p>
        </p:txBody>
      </p:sp>
      <p:grpSp>
        <p:nvGrpSpPr>
          <p:cNvPr id="18" name="object 18" descr=""/>
          <p:cNvGrpSpPr/>
          <p:nvPr/>
        </p:nvGrpSpPr>
        <p:grpSpPr>
          <a:xfrm>
            <a:off x="1243583" y="1138427"/>
            <a:ext cx="3358515" cy="677545"/>
            <a:chOff x="1243583" y="1138427"/>
            <a:chExt cx="3358515" cy="677545"/>
          </a:xfrm>
        </p:grpSpPr>
        <p:pic>
          <p:nvPicPr>
            <p:cNvPr id="19" name="object 19" descr=""/>
            <p:cNvPicPr/>
            <p:nvPr/>
          </p:nvPicPr>
          <p:blipFill>
            <a:blip r:embed="rId7" cstate="print"/>
            <a:stretch>
              <a:fillRect/>
            </a:stretch>
          </p:blipFill>
          <p:spPr>
            <a:xfrm>
              <a:off x="1243583" y="1138427"/>
              <a:ext cx="919734" cy="677418"/>
            </a:xfrm>
            <a:prstGeom prst="rect">
              <a:avLst/>
            </a:prstGeom>
          </p:spPr>
        </p:pic>
        <p:pic>
          <p:nvPicPr>
            <p:cNvPr id="20" name="object 20" descr=""/>
            <p:cNvPicPr/>
            <p:nvPr/>
          </p:nvPicPr>
          <p:blipFill>
            <a:blip r:embed="rId8" cstate="print"/>
            <a:stretch>
              <a:fillRect/>
            </a:stretch>
          </p:blipFill>
          <p:spPr>
            <a:xfrm>
              <a:off x="1760219" y="1138427"/>
              <a:ext cx="2841498" cy="677418"/>
            </a:xfrm>
            <a:prstGeom prst="rect">
              <a:avLst/>
            </a:prstGeom>
          </p:spPr>
        </p:pic>
      </p:grpSp>
      <p:sp>
        <p:nvSpPr>
          <p:cNvPr id="21" name="object 21" descr=""/>
          <p:cNvSpPr txBox="1"/>
          <p:nvPr/>
        </p:nvSpPr>
        <p:spPr>
          <a:xfrm>
            <a:off x="1420749" y="1047205"/>
            <a:ext cx="9399270" cy="4750435"/>
          </a:xfrm>
          <a:prstGeom prst="rect">
            <a:avLst/>
          </a:prstGeom>
        </p:spPr>
        <p:txBody>
          <a:bodyPr wrap="square" lIns="0" tIns="179705" rIns="0" bIns="0" rtlCol="0" vert="horz">
            <a:spAutoFit/>
          </a:bodyPr>
          <a:lstStyle/>
          <a:p>
            <a:pPr marL="12700">
              <a:lnSpc>
                <a:spcPct val="100000"/>
              </a:lnSpc>
              <a:spcBef>
                <a:spcPts val="1415"/>
              </a:spcBef>
            </a:pPr>
            <a:r>
              <a:rPr dirty="0" sz="2400" b="1">
                <a:solidFill>
                  <a:srgbClr val="A40020"/>
                </a:solidFill>
                <a:latin typeface="微软雅黑"/>
                <a:cs typeface="微软雅黑"/>
              </a:rPr>
              <a:t>(3)</a:t>
            </a:r>
            <a:r>
              <a:rPr dirty="0" sz="2400" spc="-10" b="1">
                <a:solidFill>
                  <a:srgbClr val="A40020"/>
                </a:solidFill>
                <a:latin typeface="微软雅黑"/>
                <a:cs typeface="微软雅黑"/>
              </a:rPr>
              <a:t> 设备独立性的实现</a:t>
            </a:r>
            <a:endParaRPr sz="2400">
              <a:latin typeface="微软雅黑"/>
              <a:cs typeface="微软雅黑"/>
            </a:endParaRPr>
          </a:p>
          <a:p>
            <a:pPr marL="102235">
              <a:lnSpc>
                <a:spcPct val="100000"/>
              </a:lnSpc>
              <a:spcBef>
                <a:spcPts val="1320"/>
              </a:spcBef>
            </a:pPr>
            <a:r>
              <a:rPr dirty="0" sz="2400" spc="-15" b="1">
                <a:solidFill>
                  <a:srgbClr val="1F517B"/>
                </a:solidFill>
                <a:latin typeface="微软雅黑"/>
                <a:cs typeface="微软雅黑"/>
              </a:rPr>
              <a:t>① 在高级语言中用软通道实现</a:t>
            </a:r>
            <a:endParaRPr sz="2400">
              <a:latin typeface="微软雅黑"/>
              <a:cs typeface="微软雅黑"/>
            </a:endParaRPr>
          </a:p>
          <a:p>
            <a:pPr marL="546100" marR="5080" indent="8890">
              <a:lnSpc>
                <a:spcPct val="125000"/>
              </a:lnSpc>
              <a:spcBef>
                <a:spcPts val="605"/>
              </a:spcBef>
            </a:pPr>
            <a:r>
              <a:rPr dirty="0" sz="2400" spc="-15">
                <a:latin typeface="微软雅黑"/>
                <a:cs typeface="微软雅黑"/>
              </a:rPr>
              <a:t>使用高级语言提供的指派语句，通过指派一个逻辑设备名 (通道号)</a:t>
            </a:r>
            <a:r>
              <a:rPr dirty="0" sz="2400" spc="-15">
                <a:latin typeface="微软雅黑"/>
                <a:cs typeface="微软雅黑"/>
              </a:rPr>
              <a:t>来定义一个设备或文件。</a:t>
            </a:r>
            <a:endParaRPr sz="2400">
              <a:latin typeface="微软雅黑"/>
              <a:cs typeface="微软雅黑"/>
            </a:endParaRPr>
          </a:p>
          <a:p>
            <a:pPr algn="ctr" marR="3252470">
              <a:lnSpc>
                <a:spcPct val="100000"/>
              </a:lnSpc>
              <a:spcBef>
                <a:spcPts val="1320"/>
              </a:spcBef>
            </a:pPr>
            <a:r>
              <a:rPr dirty="0" sz="2400">
                <a:latin typeface="微软雅黑"/>
                <a:cs typeface="微软雅黑"/>
              </a:rPr>
              <a:t>如：fd</a:t>
            </a:r>
            <a:r>
              <a:rPr dirty="0" sz="2400" spc="-10">
                <a:latin typeface="微软雅黑"/>
                <a:cs typeface="微软雅黑"/>
              </a:rPr>
              <a:t> = </a:t>
            </a:r>
            <a:r>
              <a:rPr dirty="0" sz="2400">
                <a:latin typeface="微软雅黑"/>
                <a:cs typeface="微软雅黑"/>
              </a:rPr>
              <a:t>open(“/dev/lp” , </a:t>
            </a:r>
            <a:r>
              <a:rPr dirty="0" sz="2400" spc="-10">
                <a:latin typeface="微软雅黑"/>
                <a:cs typeface="微软雅黑"/>
              </a:rPr>
              <a:t>mode)</a:t>
            </a:r>
            <a:endParaRPr sz="2400">
              <a:latin typeface="微软雅黑"/>
              <a:cs typeface="微软雅黑"/>
            </a:endParaRPr>
          </a:p>
          <a:p>
            <a:pPr algn="ctr" marR="3303270">
              <a:lnSpc>
                <a:spcPct val="100000"/>
              </a:lnSpc>
              <a:spcBef>
                <a:spcPts val="1320"/>
              </a:spcBef>
            </a:pPr>
            <a:r>
              <a:rPr dirty="0" sz="2400" spc="-5" b="1">
                <a:solidFill>
                  <a:srgbClr val="1F517B"/>
                </a:solidFill>
                <a:latin typeface="微软雅黑"/>
                <a:cs typeface="微软雅黑"/>
              </a:rPr>
              <a:t>② 在批处理系统中，用联接说明语句来定义</a:t>
            </a:r>
            <a:endParaRPr sz="2400">
              <a:latin typeface="微软雅黑"/>
              <a:cs typeface="微软雅黑"/>
            </a:endParaRPr>
          </a:p>
          <a:p>
            <a:pPr marL="585470">
              <a:lnSpc>
                <a:spcPct val="100000"/>
              </a:lnSpc>
              <a:spcBef>
                <a:spcPts val="1325"/>
              </a:spcBef>
            </a:pPr>
            <a:r>
              <a:rPr dirty="0" sz="2400">
                <a:latin typeface="微软雅黑"/>
                <a:cs typeface="微软雅黑"/>
              </a:rPr>
              <a:t>如：OUTPUT1</a:t>
            </a:r>
            <a:r>
              <a:rPr dirty="0" sz="2400" spc="-15">
                <a:latin typeface="微软雅黑"/>
                <a:cs typeface="微软雅黑"/>
              </a:rPr>
              <a:t> = </a:t>
            </a:r>
            <a:r>
              <a:rPr dirty="0" sz="2400" spc="-25">
                <a:latin typeface="微软雅黑"/>
                <a:cs typeface="微软雅黑"/>
              </a:rPr>
              <a:t>LPT</a:t>
            </a:r>
            <a:endParaRPr sz="2400">
              <a:latin typeface="微软雅黑"/>
              <a:cs typeface="微软雅黑"/>
            </a:endParaRPr>
          </a:p>
          <a:p>
            <a:pPr marL="102235">
              <a:lnSpc>
                <a:spcPct val="100000"/>
              </a:lnSpc>
              <a:spcBef>
                <a:spcPts val="1320"/>
              </a:spcBef>
            </a:pPr>
            <a:r>
              <a:rPr dirty="0" sz="2400" spc="-5" b="1">
                <a:solidFill>
                  <a:srgbClr val="1F517B"/>
                </a:solidFill>
                <a:latin typeface="微软雅黑"/>
                <a:cs typeface="微软雅黑"/>
              </a:rPr>
              <a:t>③ 在交互系统中，用指派命令来定义</a:t>
            </a:r>
            <a:endParaRPr sz="2400">
              <a:latin typeface="微软雅黑"/>
              <a:cs typeface="微软雅黑"/>
            </a:endParaRPr>
          </a:p>
          <a:p>
            <a:pPr marL="546100">
              <a:lnSpc>
                <a:spcPct val="100000"/>
              </a:lnSpc>
              <a:spcBef>
                <a:spcPts val="1315"/>
              </a:spcBef>
              <a:tabLst>
                <a:tab pos="2466340" algn="l"/>
                <a:tab pos="4171950" algn="l"/>
              </a:tabLst>
            </a:pPr>
            <a:r>
              <a:rPr dirty="0" sz="2400" spc="-10">
                <a:latin typeface="微软雅黑"/>
                <a:cs typeface="微软雅黑"/>
              </a:rPr>
              <a:t>如</a:t>
            </a:r>
            <a:r>
              <a:rPr dirty="0" sz="2400" spc="-10">
                <a:latin typeface="微软雅黑"/>
                <a:cs typeface="微软雅黑"/>
              </a:rPr>
              <a:t>：ASSIGN</a:t>
            </a:r>
            <a:r>
              <a:rPr dirty="0" sz="2400">
                <a:latin typeface="微软雅黑"/>
                <a:cs typeface="微软雅黑"/>
              </a:rPr>
              <a:t>	</a:t>
            </a:r>
            <a:r>
              <a:rPr dirty="0" sz="2400" spc="-10">
                <a:latin typeface="微软雅黑"/>
                <a:cs typeface="微软雅黑"/>
              </a:rPr>
              <a:t>设</a:t>
            </a:r>
            <a:r>
              <a:rPr dirty="0" sz="2400" spc="-10">
                <a:latin typeface="微软雅黑"/>
                <a:cs typeface="微软雅黑"/>
              </a:rPr>
              <a:t>备</a:t>
            </a:r>
            <a:r>
              <a:rPr dirty="0" sz="2400" spc="-10">
                <a:latin typeface="微软雅黑"/>
                <a:cs typeface="微软雅黑"/>
              </a:rPr>
              <a:t>物</a:t>
            </a:r>
            <a:r>
              <a:rPr dirty="0" sz="2400" spc="-10">
                <a:latin typeface="微软雅黑"/>
                <a:cs typeface="微软雅黑"/>
              </a:rPr>
              <a:t>理</a:t>
            </a:r>
            <a:r>
              <a:rPr dirty="0" sz="2400" spc="-50">
                <a:latin typeface="微软雅黑"/>
                <a:cs typeface="微软雅黑"/>
              </a:rPr>
              <a:t>名</a:t>
            </a:r>
            <a:r>
              <a:rPr dirty="0" sz="2400">
                <a:latin typeface="微软雅黑"/>
                <a:cs typeface="微软雅黑"/>
              </a:rPr>
              <a:t>	</a:t>
            </a:r>
            <a:r>
              <a:rPr dirty="0" sz="2400" spc="-10">
                <a:latin typeface="微软雅黑"/>
                <a:cs typeface="微软雅黑"/>
              </a:rPr>
              <a:t>设</a:t>
            </a:r>
            <a:r>
              <a:rPr dirty="0" sz="2400" spc="-10">
                <a:latin typeface="微软雅黑"/>
                <a:cs typeface="微软雅黑"/>
              </a:rPr>
              <a:t>备</a:t>
            </a:r>
            <a:r>
              <a:rPr dirty="0" sz="2400" spc="-10">
                <a:latin typeface="微软雅黑"/>
                <a:cs typeface="微软雅黑"/>
              </a:rPr>
              <a:t>逻</a:t>
            </a:r>
            <a:r>
              <a:rPr dirty="0" sz="2400" spc="-10">
                <a:latin typeface="微软雅黑"/>
                <a:cs typeface="微软雅黑"/>
              </a:rPr>
              <a:t>辑</a:t>
            </a:r>
            <a:r>
              <a:rPr dirty="0" sz="2400" spc="-50">
                <a:latin typeface="微软雅黑"/>
                <a:cs typeface="微软雅黑"/>
              </a:rPr>
              <a:t>名</a:t>
            </a:r>
            <a:endParaRPr sz="2400">
              <a:latin typeface="微软雅黑"/>
              <a:cs typeface="微软雅黑"/>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0" y="0"/>
            <a:ext cx="12192000" cy="6857999"/>
          </a:xfrm>
          <a:prstGeom prst="rect">
            <a:avLst/>
          </a:prstGeom>
        </p:spPr>
      </p:pic>
      <p:pic>
        <p:nvPicPr>
          <p:cNvPr id="3" name="object 3" descr=""/>
          <p:cNvPicPr/>
          <p:nvPr/>
        </p:nvPicPr>
        <p:blipFill>
          <a:blip r:embed="rId3" cstate="print"/>
          <a:stretch>
            <a:fillRect/>
          </a:stretch>
        </p:blipFill>
        <p:spPr>
          <a:xfrm>
            <a:off x="10056876" y="313943"/>
            <a:ext cx="1853183" cy="451103"/>
          </a:xfrm>
          <a:prstGeom prst="rect">
            <a:avLst/>
          </a:prstGeom>
        </p:spPr>
      </p:pic>
      <p:sp>
        <p:nvSpPr>
          <p:cNvPr id="4" name="object 4" descr=""/>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sp>
        <p:nvSpPr>
          <p:cNvPr id="5" name="object 5"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1F517B"/>
          </a:solidFill>
        </p:spPr>
        <p:txBody>
          <a:bodyPr wrap="square" lIns="0" tIns="0" rIns="0" bIns="0" rtlCol="0"/>
          <a:lstStyle/>
          <a:p/>
        </p:txBody>
      </p:sp>
      <p:sp>
        <p:nvSpPr>
          <p:cNvPr id="6" name="object 6"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1F517B"/>
          </a:solidFill>
        </p:spPr>
        <p:txBody>
          <a:bodyPr wrap="square" lIns="0" tIns="0" rIns="0" bIns="0" rtlCol="0"/>
          <a:lstStyle/>
          <a:p/>
        </p:txBody>
      </p:sp>
      <p:sp>
        <p:nvSpPr>
          <p:cNvPr id="7" name="object 7"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1F517B"/>
          </a:solidFill>
        </p:spPr>
        <p:txBody>
          <a:bodyPr wrap="square" lIns="0" tIns="0" rIns="0" bIns="0" rtlCol="0"/>
          <a:lstStyle/>
          <a:p/>
        </p:txBody>
      </p:sp>
      <p:sp>
        <p:nvSpPr>
          <p:cNvPr id="8" name="object 8"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1F517B"/>
          </a:solidFill>
        </p:spPr>
        <p:txBody>
          <a:bodyPr wrap="square" lIns="0" tIns="0" rIns="0" bIns="0" rtlCol="0"/>
          <a:lstStyle/>
          <a:p/>
        </p:txBody>
      </p:sp>
      <p:sp>
        <p:nvSpPr>
          <p:cNvPr id="9" name="object 9"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1F517B"/>
          </a:solidFill>
        </p:spPr>
        <p:txBody>
          <a:bodyPr wrap="square" lIns="0" tIns="0" rIns="0" bIns="0" rtlCol="0"/>
          <a:lstStyle/>
          <a:p/>
        </p:txBody>
      </p:sp>
      <p:sp>
        <p:nvSpPr>
          <p:cNvPr id="10" name="object 10"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1F517B"/>
          </a:solidFill>
        </p:spPr>
        <p:txBody>
          <a:bodyPr wrap="square" lIns="0" tIns="0" rIns="0" bIns="0" rtlCol="0"/>
          <a:lstStyle/>
          <a:p/>
        </p:txBody>
      </p:sp>
      <p:sp>
        <p:nvSpPr>
          <p:cNvPr id="11" name="object 11"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1F517B"/>
          </a:solidFill>
        </p:spPr>
        <p:txBody>
          <a:bodyPr wrap="square" lIns="0" tIns="0" rIns="0" bIns="0" rtlCol="0"/>
          <a:lstStyle/>
          <a:p/>
        </p:txBody>
      </p:sp>
      <p:grpSp>
        <p:nvGrpSpPr>
          <p:cNvPr id="12" name="object 12" descr=""/>
          <p:cNvGrpSpPr/>
          <p:nvPr/>
        </p:nvGrpSpPr>
        <p:grpSpPr>
          <a:xfrm>
            <a:off x="358140" y="188976"/>
            <a:ext cx="2776220" cy="787400"/>
            <a:chOff x="358140" y="188976"/>
            <a:chExt cx="2776220" cy="787400"/>
          </a:xfrm>
        </p:grpSpPr>
        <p:sp>
          <p:nvSpPr>
            <p:cNvPr id="13" name="object 13"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1F517B"/>
            </a:solidFill>
          </p:spPr>
          <p:txBody>
            <a:bodyPr wrap="square" lIns="0" tIns="0" rIns="0" bIns="0" rtlCol="0"/>
            <a:lstStyle/>
            <a:p/>
          </p:txBody>
        </p:sp>
        <p:pic>
          <p:nvPicPr>
            <p:cNvPr id="14" name="object 14" descr=""/>
            <p:cNvPicPr/>
            <p:nvPr/>
          </p:nvPicPr>
          <p:blipFill>
            <a:blip r:embed="rId4" cstate="print"/>
            <a:stretch>
              <a:fillRect/>
            </a:stretch>
          </p:blipFill>
          <p:spPr>
            <a:xfrm>
              <a:off x="358140" y="188976"/>
              <a:ext cx="1000506" cy="787146"/>
            </a:xfrm>
            <a:prstGeom prst="rect">
              <a:avLst/>
            </a:prstGeom>
          </p:spPr>
        </p:pic>
        <p:pic>
          <p:nvPicPr>
            <p:cNvPr id="15" name="object 15" descr=""/>
            <p:cNvPicPr/>
            <p:nvPr/>
          </p:nvPicPr>
          <p:blipFill>
            <a:blip r:embed="rId5" cstate="print"/>
            <a:stretch>
              <a:fillRect/>
            </a:stretch>
          </p:blipFill>
          <p:spPr>
            <a:xfrm>
              <a:off x="891540" y="188976"/>
              <a:ext cx="1177290" cy="787146"/>
            </a:xfrm>
            <a:prstGeom prst="rect">
              <a:avLst/>
            </a:prstGeom>
          </p:spPr>
        </p:pic>
        <p:pic>
          <p:nvPicPr>
            <p:cNvPr id="16" name="object 16" descr=""/>
            <p:cNvPicPr/>
            <p:nvPr/>
          </p:nvPicPr>
          <p:blipFill>
            <a:blip r:embed="rId6" cstate="print"/>
            <a:stretch>
              <a:fillRect/>
            </a:stretch>
          </p:blipFill>
          <p:spPr>
            <a:xfrm>
              <a:off x="1601723" y="188976"/>
              <a:ext cx="1532382" cy="787146"/>
            </a:xfrm>
            <a:prstGeom prst="rect">
              <a:avLst/>
            </a:prstGeom>
          </p:spPr>
        </p:pic>
      </p:grpSp>
      <p:sp>
        <p:nvSpPr>
          <p:cNvPr id="17" name="object 17"/>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tabLst>
                <a:tab pos="545465" algn="l"/>
              </a:tabLst>
            </a:pPr>
            <a:r>
              <a:rPr dirty="0" spc="-25"/>
              <a:t>4.</a:t>
            </a:r>
            <a:r>
              <a:rPr dirty="0"/>
              <a:t>	</a:t>
            </a:r>
            <a:r>
              <a:rPr dirty="0" spc="-40"/>
              <a:t>设</a:t>
            </a:r>
            <a:r>
              <a:rPr dirty="0" spc="-40"/>
              <a:t>备</a:t>
            </a:r>
            <a:r>
              <a:rPr dirty="0" spc="-40"/>
              <a:t>独</a:t>
            </a:r>
            <a:r>
              <a:rPr dirty="0" spc="-40"/>
              <a:t>立</a:t>
            </a:r>
            <a:r>
              <a:rPr dirty="0" spc="-50"/>
              <a:t>性</a:t>
            </a:r>
          </a:p>
        </p:txBody>
      </p:sp>
      <p:grpSp>
        <p:nvGrpSpPr>
          <p:cNvPr id="18" name="object 18" descr=""/>
          <p:cNvGrpSpPr/>
          <p:nvPr/>
        </p:nvGrpSpPr>
        <p:grpSpPr>
          <a:xfrm>
            <a:off x="1368552" y="1147572"/>
            <a:ext cx="3356610" cy="677545"/>
            <a:chOff x="1368552" y="1147572"/>
            <a:chExt cx="3356610" cy="677545"/>
          </a:xfrm>
        </p:grpSpPr>
        <p:pic>
          <p:nvPicPr>
            <p:cNvPr id="19" name="object 19" descr=""/>
            <p:cNvPicPr/>
            <p:nvPr/>
          </p:nvPicPr>
          <p:blipFill>
            <a:blip r:embed="rId7" cstate="print"/>
            <a:stretch>
              <a:fillRect/>
            </a:stretch>
          </p:blipFill>
          <p:spPr>
            <a:xfrm>
              <a:off x="1368552" y="1147572"/>
              <a:ext cx="918210" cy="677417"/>
            </a:xfrm>
            <a:prstGeom prst="rect">
              <a:avLst/>
            </a:prstGeom>
          </p:spPr>
        </p:pic>
        <p:pic>
          <p:nvPicPr>
            <p:cNvPr id="20" name="object 20" descr=""/>
            <p:cNvPicPr/>
            <p:nvPr/>
          </p:nvPicPr>
          <p:blipFill>
            <a:blip r:embed="rId8" cstate="print"/>
            <a:stretch>
              <a:fillRect/>
            </a:stretch>
          </p:blipFill>
          <p:spPr>
            <a:xfrm>
              <a:off x="1883664" y="1147572"/>
              <a:ext cx="2841498" cy="677417"/>
            </a:xfrm>
            <a:prstGeom prst="rect">
              <a:avLst/>
            </a:prstGeom>
          </p:spPr>
        </p:pic>
      </p:grpSp>
      <p:sp>
        <p:nvSpPr>
          <p:cNvPr id="21" name="object 21" descr=""/>
          <p:cNvSpPr txBox="1"/>
          <p:nvPr/>
        </p:nvSpPr>
        <p:spPr>
          <a:xfrm>
            <a:off x="1547241" y="1224153"/>
            <a:ext cx="5199380" cy="2147570"/>
          </a:xfrm>
          <a:prstGeom prst="rect">
            <a:avLst/>
          </a:prstGeom>
        </p:spPr>
        <p:txBody>
          <a:bodyPr wrap="square" lIns="0" tIns="12700" rIns="0" bIns="0" rtlCol="0" vert="horz">
            <a:spAutoFit/>
          </a:bodyPr>
          <a:lstStyle/>
          <a:p>
            <a:pPr marL="12700">
              <a:lnSpc>
                <a:spcPct val="100000"/>
              </a:lnSpc>
              <a:spcBef>
                <a:spcPts val="100"/>
              </a:spcBef>
            </a:pPr>
            <a:r>
              <a:rPr dirty="0" sz="2400" b="1">
                <a:solidFill>
                  <a:srgbClr val="A40020"/>
                </a:solidFill>
                <a:latin typeface="微软雅黑"/>
                <a:cs typeface="微软雅黑"/>
              </a:rPr>
              <a:t>(4)</a:t>
            </a:r>
            <a:r>
              <a:rPr dirty="0" sz="2400" spc="-15" b="1">
                <a:solidFill>
                  <a:srgbClr val="A40020"/>
                </a:solidFill>
                <a:latin typeface="微软雅黑"/>
                <a:cs typeface="微软雅黑"/>
              </a:rPr>
              <a:t> 设备独立性的优点</a:t>
            </a:r>
            <a:endParaRPr sz="2400">
              <a:latin typeface="微软雅黑"/>
              <a:cs typeface="微软雅黑"/>
            </a:endParaRPr>
          </a:p>
          <a:p>
            <a:pPr marL="917575" indent="-419734">
              <a:lnSpc>
                <a:spcPct val="100000"/>
              </a:lnSpc>
              <a:spcBef>
                <a:spcPts val="1730"/>
              </a:spcBef>
              <a:buClr>
                <a:srgbClr val="44536A"/>
              </a:buClr>
              <a:buSzPct val="93750"/>
              <a:buFont typeface="Arial"/>
              <a:buChar char="•"/>
              <a:tabLst>
                <a:tab pos="917575" algn="l"/>
                <a:tab pos="918210" algn="l"/>
              </a:tabLst>
            </a:pPr>
            <a:r>
              <a:rPr dirty="0" sz="2400" spc="-15">
                <a:solidFill>
                  <a:srgbClr val="1F517B"/>
                </a:solidFill>
                <a:latin typeface="微软雅黑"/>
                <a:cs typeface="微软雅黑"/>
              </a:rPr>
              <a:t>方便用户</a:t>
            </a:r>
            <a:endParaRPr sz="2400">
              <a:latin typeface="微软雅黑"/>
              <a:cs typeface="微软雅黑"/>
            </a:endParaRPr>
          </a:p>
          <a:p>
            <a:pPr marL="917575" indent="-419734">
              <a:lnSpc>
                <a:spcPct val="100000"/>
              </a:lnSpc>
              <a:spcBef>
                <a:spcPts val="1725"/>
              </a:spcBef>
              <a:buClr>
                <a:srgbClr val="44536A"/>
              </a:buClr>
              <a:buSzPct val="93750"/>
              <a:buFont typeface="Arial"/>
              <a:buChar char="•"/>
              <a:tabLst>
                <a:tab pos="917575" algn="l"/>
                <a:tab pos="918210" algn="l"/>
              </a:tabLst>
            </a:pPr>
            <a:r>
              <a:rPr dirty="0" sz="2400" spc="-10">
                <a:solidFill>
                  <a:srgbClr val="1F517B"/>
                </a:solidFill>
                <a:latin typeface="微软雅黑"/>
                <a:cs typeface="微软雅黑"/>
              </a:rPr>
              <a:t>改善设备利用率</a:t>
            </a:r>
            <a:endParaRPr sz="2400">
              <a:latin typeface="微软雅黑"/>
              <a:cs typeface="微软雅黑"/>
            </a:endParaRPr>
          </a:p>
          <a:p>
            <a:pPr marL="917575" indent="-419734">
              <a:lnSpc>
                <a:spcPct val="100000"/>
              </a:lnSpc>
              <a:spcBef>
                <a:spcPts val="1730"/>
              </a:spcBef>
              <a:buClr>
                <a:srgbClr val="44536A"/>
              </a:buClr>
              <a:buSzPct val="93750"/>
              <a:buFont typeface="Arial"/>
              <a:buChar char="•"/>
              <a:tabLst>
                <a:tab pos="917575" algn="l"/>
                <a:tab pos="918210" algn="l"/>
              </a:tabLst>
            </a:pPr>
            <a:r>
              <a:rPr dirty="0" sz="2400" spc="-15">
                <a:solidFill>
                  <a:srgbClr val="1F517B"/>
                </a:solidFill>
                <a:latin typeface="微软雅黑"/>
                <a:cs typeface="微软雅黑"/>
              </a:rPr>
              <a:t>提高系统的可扩展性和可适应性</a:t>
            </a:r>
            <a:endParaRPr sz="2400">
              <a:latin typeface="微软雅黑"/>
              <a:cs typeface="微软雅黑"/>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Administrator</dc:creator>
  <dc:title>第一章. 绪论</dc:title>
  <dcterms:created xsi:type="dcterms:W3CDTF">2023-02-02T13:18:42Z</dcterms:created>
  <dcterms:modified xsi:type="dcterms:W3CDTF">2023-02-02T13:18:42Z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2022-11-28T00:00:00Z</vt:filetime>
  </property>
  <property fmtid="{D5CDD505-2E9C-101B-9397-08002B2CF9AE}" pid="3" name="Creator">
    <vt:lpwstr>Microsoft® PowerPoint® 2016</vt:lpwstr>
  </property>
  <property fmtid="{D5CDD505-2E9C-101B-9397-08002B2CF9AE}" pid="4" name="LastSaved">
    <vt:filetime>2023-02-02T00:00:00Z</vt:filetime>
  </property>
  <property fmtid="{D5CDD505-2E9C-101B-9397-08002B2CF9AE}" pid="5" name="Producer">
    <vt:lpwstr>Microsoft® PowerPoint® 2016</vt:lpwstr>
  </property>
</Properties>
</file>